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3100070"/>
            <a:ext cx="86487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18850" cy="56699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96330" y="2577465"/>
            <a:ext cx="152082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2891800"/>
            <a:ext cx="609370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4080" y="4187919"/>
            <a:ext cx="885491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81460" y="5160009"/>
            <a:ext cx="885491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5533817"/>
            <a:ext cx="561762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4408859"/>
            <a:ext cx="599848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885217"/>
            <a:ext cx="342770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55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86185"/>
            <a:ext cx="371334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5590101"/>
            <a:ext cx="3189672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3538291"/>
            <a:ext cx="323727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4800" y="5372100"/>
            <a:ext cx="11709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9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196975"/>
            <a:ext cx="10759440" cy="55391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94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8775" y="2370455"/>
            <a:ext cx="92519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85210"/>
            <a:ext cx="11340000" cy="174029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3285490"/>
            <a:ext cx="92519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6085" y="4277995"/>
            <a:ext cx="92519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3220" y="3201670"/>
            <a:ext cx="27584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97845"/>
            <a:ext cx="4579798" cy="4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10525" cy="1090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5"/>
          <a:stretch>
            <a:fillRect/>
          </a:stretch>
        </p:blipFill>
        <p:spPr>
          <a:xfrm>
            <a:off x="479425" y="2132965"/>
            <a:ext cx="11148060" cy="453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1191240" cy="5651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36650"/>
            <a:ext cx="10531475" cy="57346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3850" y="2859405"/>
            <a:ext cx="60153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850" y="3672205"/>
            <a:ext cx="297243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4480560"/>
            <a:ext cx="666750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850" y="5285740"/>
            <a:ext cx="10201275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2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7820" y="2353310"/>
            <a:ext cx="550608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69360"/>
            <a:ext cx="296608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854211"/>
            <a:ext cx="9502367" cy="4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28860"/>
            <a:ext cx="380856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5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2720199"/>
            <a:ext cx="1675768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9200" y="3804285"/>
            <a:ext cx="428434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6649" y="4864434"/>
            <a:ext cx="552241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24534" y="4864434"/>
            <a:ext cx="580807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3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53005"/>
            <a:ext cx="58115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95980"/>
            <a:ext cx="28505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10380"/>
            <a:ext cx="62242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46435" cy="3683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013325"/>
            <a:ext cx="10846435" cy="17183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38992" y="2881441"/>
            <a:ext cx="199949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205" y="2433320"/>
            <a:ext cx="97091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2285" y="2433320"/>
            <a:ext cx="1038225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59496" y="4176913"/>
            <a:ext cx="323727" cy="3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8250" y="5039360"/>
            <a:ext cx="4057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