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1" r:id="rId5"/>
    <p:sldId id="340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2995295"/>
            <a:ext cx="76771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40981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4293235"/>
            <a:ext cx="1251585" cy="23475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5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26740" y="2566670"/>
            <a:ext cx="2969260" cy="296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960360" cy="1083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76830"/>
            <a:ext cx="11340000" cy="1992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24627" r="87541"/>
          <a:stretch>
            <a:fillRect/>
          </a:stretch>
        </p:blipFill>
        <p:spPr>
          <a:xfrm>
            <a:off x="5520055" y="4437380"/>
            <a:ext cx="1299210" cy="203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132455"/>
            <a:ext cx="9525000" cy="2758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479425" y="5805170"/>
            <a:ext cx="5303565" cy="814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294" y="6025151"/>
            <a:ext cx="4836876" cy="45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20777" r="56370" b="18813"/>
          <a:stretch>
            <a:fillRect/>
          </a:stretch>
        </p:blipFill>
        <p:spPr>
          <a:xfrm>
            <a:off x="3043555" y="3501390"/>
            <a:ext cx="1960245" cy="1806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20777" r="56370" b="18813"/>
          <a:stretch>
            <a:fillRect/>
          </a:stretch>
        </p:blipFill>
        <p:spPr>
          <a:xfrm>
            <a:off x="5447665" y="3501390"/>
            <a:ext cx="1960245" cy="1806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20777" r="56370" b="18813"/>
          <a:stretch>
            <a:fillRect/>
          </a:stretch>
        </p:blipFill>
        <p:spPr>
          <a:xfrm>
            <a:off x="7967980" y="3501390"/>
            <a:ext cx="1960245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605145"/>
            <a:ext cx="380856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10974070" cy="3830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70"/>
          <a:stretch>
            <a:fillRect/>
          </a:stretch>
        </p:blipFill>
        <p:spPr>
          <a:xfrm>
            <a:off x="5231765" y="3860800"/>
            <a:ext cx="6535420" cy="2408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15675"/>
          <a:stretch>
            <a:fillRect/>
          </a:stretch>
        </p:blipFill>
        <p:spPr>
          <a:xfrm>
            <a:off x="983615" y="6021705"/>
            <a:ext cx="6454112" cy="8790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6165215"/>
            <a:ext cx="58635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575" y="4135120"/>
            <a:ext cx="6422390" cy="1991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32717" r="37008"/>
          <a:stretch>
            <a:fillRect/>
          </a:stretch>
        </p:blipFill>
        <p:spPr>
          <a:xfrm>
            <a:off x="7392035" y="4135120"/>
            <a:ext cx="1944370" cy="19919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67748"/>
          <a:stretch>
            <a:fillRect/>
          </a:stretch>
        </p:blipFill>
        <p:spPr>
          <a:xfrm>
            <a:off x="9586595" y="4135120"/>
            <a:ext cx="2071370" cy="1991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1224280"/>
            <a:ext cx="10231120" cy="367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0415" y="4293235"/>
            <a:ext cx="5956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0" r="11098" b="10405"/>
          <a:stretch>
            <a:fillRect/>
          </a:stretch>
        </p:blipFill>
        <p:spPr>
          <a:xfrm>
            <a:off x="1343660" y="4941570"/>
            <a:ext cx="7592060" cy="184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519334"/>
            <a:ext cx="380856" cy="4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9247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7333" y="4294574"/>
            <a:ext cx="366910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4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2025-01-09T08:51:30Z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