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3"/>
    <p:sldId id="324" r:id="rId4"/>
    <p:sldId id="364" r:id="rId5"/>
    <p:sldId id="363" r:id="rId6"/>
    <p:sldId id="362" r:id="rId7"/>
    <p:sldId id="361" r:id="rId8"/>
    <p:sldId id="360" r:id="rId9"/>
    <p:sldId id="359" r:id="rId10"/>
    <p:sldId id="358" r:id="rId11"/>
    <p:sldId id="357" r:id="rId12"/>
    <p:sldId id="356" r:id="rId13"/>
    <p:sldId id="355" r:id="rId14"/>
    <p:sldId id="354" r:id="rId15"/>
    <p:sldId id="353" r:id="rId16"/>
    <p:sldId id="352" r:id="rId17"/>
    <p:sldId id="351" r:id="rId18"/>
    <p:sldId id="350" r:id="rId19"/>
    <p:sldId id="349" r:id="rId20"/>
    <p:sldId id="348" r:id="rId21"/>
    <p:sldId id="347" r:id="rId22"/>
    <p:sldId id="346" r:id="rId23"/>
    <p:sldId id="345" r:id="rId24"/>
    <p:sldId id="344" r:id="rId25"/>
    <p:sldId id="343" r:id="rId26"/>
    <p:sldId id="342" r:id="rId27"/>
    <p:sldId id="341" r:id="rId28"/>
    <p:sldId id="340" r:id="rId29"/>
    <p:sldId id="339" r:id="rId30"/>
    <p:sldId id="338" r:id="rId31"/>
    <p:sldId id="337" r:id="rId32"/>
    <p:sldId id="336" r:id="rId33"/>
    <p:sldId id="335" r:id="rId34"/>
    <p:sldId id="334" r:id="rId35"/>
    <p:sldId id="333" r:id="rId36"/>
    <p:sldId id="332" r:id="rId37"/>
    <p:sldId id="331" r:id="rId38"/>
    <p:sldId id="330" r:id="rId39"/>
    <p:sldId id="329" r:id="rId40"/>
    <p:sldId id="328" r:id="rId41"/>
    <p:sldId id="327" r:id="rId42"/>
    <p:sldId id="326" r:id="rId43"/>
    <p:sldId id="325" r:id="rId44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1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2520" y="2995295"/>
            <a:ext cx="48863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6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234748"/>
            <a:ext cx="380856" cy="3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0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292415"/>
            <a:ext cx="371334" cy="40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433424"/>
            <a:ext cx="342770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3385" y="4253865"/>
            <a:ext cx="127254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91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26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47265"/>
            <a:ext cx="236093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184525"/>
            <a:ext cx="774446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9550" y="4163060"/>
            <a:ext cx="2140585" cy="130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10268585" cy="5642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850" y="2950845"/>
            <a:ext cx="672338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850" y="3819525"/>
            <a:ext cx="6116320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9425" y="5076825"/>
            <a:ext cx="2022475" cy="176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2128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 flipH="1">
            <a:off x="6671945" y="3789045"/>
            <a:ext cx="423799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H="1">
            <a:off x="356235" y="4581525"/>
            <a:ext cx="6739890" cy="155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 flipH="1">
            <a:off x="335280" y="3717290"/>
            <a:ext cx="640143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" grpId="0" bldLvl="0" animBg="1"/>
      <p:bldP spid="2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80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3368675"/>
            <a:ext cx="6850380" cy="154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3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501912"/>
            <a:ext cx="371335" cy="41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68730"/>
            <a:ext cx="7835900" cy="1066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5"/>
          <a:stretch>
            <a:fillRect/>
          </a:stretch>
        </p:blipFill>
        <p:spPr>
          <a:xfrm>
            <a:off x="982980" y="2204720"/>
            <a:ext cx="9885045" cy="45364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45020" y="3170555"/>
            <a:ext cx="1527175" cy="47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5020" y="3933190"/>
            <a:ext cx="152717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1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4245785"/>
            <a:ext cx="209471" cy="3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10199370" cy="55543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4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2340083"/>
            <a:ext cx="342770" cy="39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867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300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0201" y="4447438"/>
            <a:ext cx="571284" cy="39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78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861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339126"/>
            <a:ext cx="4732141" cy="130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111891"/>
            <a:ext cx="2694559" cy="131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817870"/>
            <a:ext cx="656209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61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814702"/>
            <a:ext cx="371335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6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343519"/>
            <a:ext cx="371335" cy="41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1130" y="4030980"/>
            <a:ext cx="4137660" cy="246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277494"/>
            <a:ext cx="380856" cy="391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564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4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417644"/>
            <a:ext cx="209471" cy="38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8010" y="3372560"/>
            <a:ext cx="304685" cy="3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1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633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50830" cy="56394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3215" y="1985645"/>
            <a:ext cx="959866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215" y="2820035"/>
            <a:ext cx="4398645" cy="14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3215" y="4603750"/>
            <a:ext cx="8769985" cy="217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71"/>
          <a:stretch>
            <a:fillRect/>
          </a:stretch>
        </p:blipFill>
        <p:spPr>
          <a:xfrm>
            <a:off x="335280" y="1052830"/>
            <a:ext cx="10079355" cy="56629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98" r="74052"/>
          <a:stretch>
            <a:fillRect/>
          </a:stretch>
        </p:blipFill>
        <p:spPr>
          <a:xfrm>
            <a:off x="9479915" y="6155690"/>
            <a:ext cx="2596267" cy="560208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23215" y="1985645"/>
            <a:ext cx="9598660" cy="14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3556000"/>
            <a:ext cx="11978640" cy="329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2673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1191260" y="5517515"/>
            <a:ext cx="10305415" cy="762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450"/>
            <a:ext cx="11340000" cy="4378811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3861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772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841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089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742805" y="2283460"/>
            <a:ext cx="97599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192145"/>
            <a:ext cx="10340340" cy="132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958652"/>
            <a:ext cx="6169874" cy="4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5806570"/>
            <a:ext cx="3665743" cy="4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19" grpId="0" animBg="1"/>
      <p:bldP spid="2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836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13055" y="2167255"/>
            <a:ext cx="10386060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129520" cy="561657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966210" y="2104390"/>
            <a:ext cx="4696460" cy="148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7660" y="3935730"/>
            <a:ext cx="386588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7670" y="5448935"/>
            <a:ext cx="9497060" cy="131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4725035"/>
            <a:ext cx="753173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20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3436810"/>
            <a:ext cx="342770" cy="40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88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34990" y="2578100"/>
            <a:ext cx="5473700" cy="143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8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4504391"/>
            <a:ext cx="314206" cy="4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9375" y="5402580"/>
            <a:ext cx="111569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8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710366"/>
            <a:ext cx="437984" cy="39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847143"/>
            <a:ext cx="437984" cy="40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2025-01-09T05:48:29Z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