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7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3067050"/>
            <a:ext cx="86582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32490" cy="5571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3180" y="3482975"/>
            <a:ext cx="72580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405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220"/>
            <a:ext cx="11340000" cy="24757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/>
          <a:stretch>
            <a:fillRect/>
          </a:stretch>
        </p:blipFill>
        <p:spPr>
          <a:xfrm>
            <a:off x="1055370" y="3500755"/>
            <a:ext cx="10081305" cy="33401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19690" cy="56413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5910" y="2202180"/>
            <a:ext cx="57664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1935" y="3192780"/>
            <a:ext cx="346900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4820" y="4057015"/>
            <a:ext cx="387604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29685" y="4947920"/>
            <a:ext cx="247967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82745" y="5871845"/>
            <a:ext cx="178689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0" r="52592" b="17109"/>
          <a:stretch>
            <a:fillRect/>
          </a:stretch>
        </p:blipFill>
        <p:spPr>
          <a:xfrm>
            <a:off x="479425" y="1268730"/>
            <a:ext cx="3772535" cy="909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085060"/>
            <a:ext cx="11340000" cy="47268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62855" y="3924346"/>
            <a:ext cx="380856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7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197283"/>
            <a:ext cx="352292" cy="4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320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2738" y="4148474"/>
            <a:ext cx="380590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319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72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131050" y="2385060"/>
            <a:ext cx="1379855" cy="12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76180" cy="2369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840" y="3357245"/>
            <a:ext cx="10076180" cy="3366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582670"/>
            <a:ext cx="719709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4420235"/>
            <a:ext cx="606298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4735" y="5229860"/>
            <a:ext cx="561213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5070" y="6102985"/>
            <a:ext cx="393382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519035" cy="1023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9"/>
          <a:stretch>
            <a:fillRect/>
          </a:stretch>
        </p:blipFill>
        <p:spPr>
          <a:xfrm>
            <a:off x="360045" y="1941830"/>
            <a:ext cx="11339830" cy="4799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5134108"/>
            <a:ext cx="437984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40" y="1124585"/>
            <a:ext cx="9735820" cy="5735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359025"/>
            <a:ext cx="883285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3227070"/>
            <a:ext cx="689419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280" y="4061460"/>
            <a:ext cx="652018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4939665"/>
            <a:ext cx="587883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6042660"/>
            <a:ext cx="717359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698865" cy="1227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05075"/>
            <a:ext cx="11340000" cy="4575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980440"/>
            <a:ext cx="9779635" cy="348551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23570" y="2827655"/>
            <a:ext cx="843470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" y="4364990"/>
            <a:ext cx="9779635" cy="278384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35280" y="3596640"/>
            <a:ext cx="234442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4509135"/>
            <a:ext cx="5914390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44195" y="5870575"/>
            <a:ext cx="346964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3901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2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454192"/>
            <a:ext cx="380856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720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9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4671711"/>
            <a:ext cx="437984" cy="3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909956"/>
            <a:ext cx="380856" cy="4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9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1730" y="1769110"/>
            <a:ext cx="128651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0453" y="4972196"/>
            <a:ext cx="323727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9966325" cy="2417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3429000"/>
            <a:ext cx="9966325" cy="33794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3570" y="3531870"/>
            <a:ext cx="729742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70" y="4340860"/>
            <a:ext cx="608520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225" y="5337175"/>
            <a:ext cx="590931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080" y="6165215"/>
            <a:ext cx="590931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95295"/>
            <a:ext cx="85045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013835"/>
            <a:ext cx="70586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023485"/>
            <a:ext cx="65938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6042025"/>
            <a:ext cx="53924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2025-01-09T03:49:50Z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