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3115310"/>
            <a:ext cx="11278235" cy="592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0315578" cy="26006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t="15774" r="3702" b="152"/>
          <a:stretch>
            <a:fillRect/>
          </a:stretch>
        </p:blipFill>
        <p:spPr>
          <a:xfrm>
            <a:off x="8976360" y="3644900"/>
            <a:ext cx="2934335" cy="2143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09"/>
          <a:stretch>
            <a:fillRect/>
          </a:stretch>
        </p:blipFill>
        <p:spPr>
          <a:xfrm>
            <a:off x="1056005" y="3905250"/>
            <a:ext cx="7920990" cy="2768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4109720"/>
            <a:ext cx="8223250" cy="2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1945" y="3348990"/>
            <a:ext cx="887539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1945" y="4864735"/>
            <a:ext cx="465582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" y="1224280"/>
            <a:ext cx="10672445" cy="775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5" y="1917065"/>
            <a:ext cx="10672445" cy="3763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4725035"/>
            <a:ext cx="4458970" cy="2028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293235"/>
            <a:ext cx="5110480" cy="23247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710180"/>
            <a:ext cx="41516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2750" y="3736975"/>
            <a:ext cx="10284460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12750" y="5228590"/>
            <a:ext cx="31991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6202045"/>
            <a:ext cx="52292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35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4650740"/>
            <a:ext cx="636587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03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699385"/>
            <a:ext cx="62611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1630" y="3735070"/>
            <a:ext cx="29222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738781"/>
            <a:ext cx="2751687" cy="4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735320"/>
            <a:ext cx="826833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17667"/>
          <a:stretch>
            <a:fillRect/>
          </a:stretch>
        </p:blipFill>
        <p:spPr>
          <a:xfrm>
            <a:off x="8543925" y="2348865"/>
            <a:ext cx="2737485" cy="29495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rcRect l="54913"/>
          <a:stretch>
            <a:fillRect/>
          </a:stretch>
        </p:blipFill>
        <p:spPr>
          <a:xfrm>
            <a:off x="8590280" y="2520315"/>
            <a:ext cx="2632710" cy="265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3" grpId="0" bldLvl="0" animBg="1"/>
      <p:bldP spid="25" grpId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4419200"/>
            <a:ext cx="1123526" cy="4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22"/>
          <a:stretch>
            <a:fillRect/>
          </a:stretch>
        </p:blipFill>
        <p:spPr>
          <a:xfrm>
            <a:off x="8472170" y="4077335"/>
            <a:ext cx="2049780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534075"/>
            <a:ext cx="1123526" cy="46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7" t="4545" r="45598" b="2262"/>
          <a:stretch>
            <a:fillRect/>
          </a:stretch>
        </p:blipFill>
        <p:spPr>
          <a:xfrm>
            <a:off x="5087620" y="3285490"/>
            <a:ext cx="2574925" cy="31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0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47900" y="3422015"/>
            <a:ext cx="62445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7" t="4545" r="45598" b="2262"/>
          <a:stretch>
            <a:fillRect/>
          </a:stretch>
        </p:blipFill>
        <p:spPr>
          <a:xfrm>
            <a:off x="9051290" y="3429000"/>
            <a:ext cx="2574925" cy="310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