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4" r:id="rId9"/>
    <p:sldId id="332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3042920"/>
            <a:ext cx="69723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10709910" cy="3393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509135"/>
            <a:ext cx="2103120" cy="21062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149090"/>
            <a:ext cx="2442210" cy="24460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4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03705" y="3913505"/>
            <a:ext cx="464566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725035"/>
            <a:ext cx="24320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83840" y="4653280"/>
            <a:ext cx="35826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035" y="5589270"/>
            <a:ext cx="586041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6530" y="1341120"/>
            <a:ext cx="4519930" cy="452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35" y="1196975"/>
            <a:ext cx="7164705" cy="993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35" y="2061210"/>
            <a:ext cx="10404475" cy="2549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09785" y="3923030"/>
            <a:ext cx="57277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0"/>
          <a:stretch>
            <a:fillRect/>
          </a:stretch>
        </p:blipFill>
        <p:spPr>
          <a:xfrm>
            <a:off x="1199515" y="4437380"/>
            <a:ext cx="7820025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9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818" y="6138659"/>
            <a:ext cx="1028312" cy="4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8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4004945"/>
            <a:ext cx="4323080" cy="23653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4005580"/>
            <a:ext cx="3522345" cy="15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1386205"/>
            <a:ext cx="7027545" cy="384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1224280"/>
            <a:ext cx="6212840" cy="799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1916430"/>
            <a:ext cx="10308590" cy="4940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88500" y="2764790"/>
            <a:ext cx="73787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13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141065"/>
            <a:ext cx="11340000" cy="3564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283" y="3379353"/>
            <a:ext cx="371335" cy="4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052830"/>
            <a:ext cx="11001375" cy="3512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51"/>
          <a:stretch>
            <a:fillRect/>
          </a:stretch>
        </p:blipFill>
        <p:spPr>
          <a:xfrm>
            <a:off x="4871720" y="3644900"/>
            <a:ext cx="5725795" cy="31299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1055370" y="4725035"/>
            <a:ext cx="3388497" cy="787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270" y="4935220"/>
            <a:ext cx="28721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r="54810"/>
          <a:stretch>
            <a:fillRect/>
          </a:stretch>
        </p:blipFill>
        <p:spPr>
          <a:xfrm>
            <a:off x="4871720" y="3831590"/>
            <a:ext cx="2592070" cy="2871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50869"/>
          <a:stretch>
            <a:fillRect/>
          </a:stretch>
        </p:blipFill>
        <p:spPr>
          <a:xfrm>
            <a:off x="7752080" y="3789045"/>
            <a:ext cx="2818130" cy="2871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91" b="52638"/>
          <a:stretch>
            <a:fillRect/>
          </a:stretch>
        </p:blipFill>
        <p:spPr>
          <a:xfrm>
            <a:off x="911225" y="4077335"/>
            <a:ext cx="4752385" cy="1728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3975100"/>
            <a:ext cx="5059045" cy="199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5" y="4004945"/>
            <a:ext cx="4550410" cy="2390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3655" y="3975100"/>
            <a:ext cx="4707890" cy="247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2025-01-09T08:46:06Z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