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015" y="3124200"/>
            <a:ext cx="11189970" cy="5543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89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104245" y="1324610"/>
            <a:ext cx="59563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224405"/>
            <a:ext cx="8297545" cy="191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529455"/>
            <a:ext cx="6781165" cy="211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975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3018790"/>
            <a:ext cx="830897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509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24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872740"/>
            <a:ext cx="4987925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674360"/>
            <a:ext cx="300990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75910" y="2997200"/>
            <a:ext cx="300990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4273550"/>
            <a:ext cx="526605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2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21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3046730"/>
            <a:ext cx="8985885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0190" y="4424045"/>
            <a:ext cx="675576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9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970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757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831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3199130"/>
            <a:ext cx="272542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973830"/>
            <a:ext cx="826452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5" y="1224280"/>
            <a:ext cx="9969500" cy="5755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2300" y="5502910"/>
            <a:ext cx="65087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563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55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5210"/>
            <a:ext cx="11340000" cy="277886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019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2025-01-09T04:32:18Z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