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5" r:id="rId5"/>
    <p:sldId id="353" r:id="rId6"/>
    <p:sldId id="352" r:id="rId7"/>
    <p:sldId id="351" r:id="rId8"/>
    <p:sldId id="350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7" r:id="rId19"/>
    <p:sldId id="336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3014345"/>
            <a:ext cx="76390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40415" cy="3785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6000" y="4186555"/>
            <a:ext cx="121412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3632" r="18939" b="7613"/>
          <a:stretch>
            <a:fillRect/>
          </a:stretch>
        </p:blipFill>
        <p:spPr>
          <a:xfrm>
            <a:off x="9912350" y="4293235"/>
            <a:ext cx="2117090" cy="246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63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1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858" y="3519529"/>
            <a:ext cx="552241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4221480"/>
            <a:ext cx="3157855" cy="218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54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6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759695"/>
            <a:ext cx="371335" cy="41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09"/>
          <a:stretch>
            <a:fillRect/>
          </a:stretch>
        </p:blipFill>
        <p:spPr>
          <a:xfrm>
            <a:off x="407035" y="2204720"/>
            <a:ext cx="11339830" cy="19119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81" r="65108" b="3930"/>
          <a:stretch>
            <a:fillRect/>
          </a:stretch>
        </p:blipFill>
        <p:spPr>
          <a:xfrm>
            <a:off x="4835525" y="4077335"/>
            <a:ext cx="2520315" cy="25920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37" b="60022"/>
          <a:stretch>
            <a:fillRect/>
          </a:stretch>
        </p:blipFill>
        <p:spPr>
          <a:xfrm>
            <a:off x="487045" y="1351280"/>
            <a:ext cx="3990340" cy="965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3409476"/>
            <a:ext cx="380856" cy="4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81" r="65108" b="3930"/>
          <a:stretch>
            <a:fillRect/>
          </a:stretch>
        </p:blipFill>
        <p:spPr>
          <a:xfrm>
            <a:off x="5160010" y="3141345"/>
            <a:ext cx="2667635" cy="27438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804890"/>
            <a:ext cx="11340000" cy="98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1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9" r="25921" b="5427"/>
          <a:stretch>
            <a:fillRect/>
          </a:stretch>
        </p:blipFill>
        <p:spPr>
          <a:xfrm>
            <a:off x="5255260" y="3861435"/>
            <a:ext cx="1681480" cy="28390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3437255"/>
            <a:ext cx="371334" cy="40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9" r="25921" b="5427"/>
          <a:stretch>
            <a:fillRect/>
          </a:stretch>
        </p:blipFill>
        <p:spPr>
          <a:xfrm>
            <a:off x="5663565" y="3068955"/>
            <a:ext cx="1681480" cy="28390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77"/>
          <a:stretch>
            <a:fillRect/>
          </a:stretch>
        </p:blipFill>
        <p:spPr>
          <a:xfrm>
            <a:off x="479425" y="5908040"/>
            <a:ext cx="11339830" cy="8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8105" y="5085080"/>
            <a:ext cx="6955155" cy="13582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68730"/>
            <a:ext cx="7719060" cy="10890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204720"/>
            <a:ext cx="10681970" cy="4759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64725" y="3311525"/>
            <a:ext cx="63500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9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519472"/>
            <a:ext cx="437984" cy="4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6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5463609"/>
            <a:ext cx="571284" cy="40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24280"/>
            <a:ext cx="10707370" cy="34188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32" r="61021" b="4579"/>
          <a:stretch>
            <a:fillRect/>
          </a:stretch>
        </p:blipFill>
        <p:spPr>
          <a:xfrm>
            <a:off x="4871720" y="4725035"/>
            <a:ext cx="2376170" cy="20161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1"/>
          <a:stretch>
            <a:fillRect/>
          </a:stretch>
        </p:blipFill>
        <p:spPr>
          <a:xfrm>
            <a:off x="431800" y="1269010"/>
            <a:ext cx="11339830" cy="3372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1503" y="3879509"/>
            <a:ext cx="752191" cy="4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32" r="61021" b="4579"/>
          <a:stretch>
            <a:fillRect/>
          </a:stretch>
        </p:blipFill>
        <p:spPr>
          <a:xfrm>
            <a:off x="4761230" y="4509135"/>
            <a:ext cx="2669540" cy="226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r="9413" b="5503"/>
          <a:stretch>
            <a:fillRect/>
          </a:stretch>
        </p:blipFill>
        <p:spPr>
          <a:xfrm>
            <a:off x="6600190" y="1224280"/>
            <a:ext cx="4032205" cy="45091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1335" y="3361343"/>
            <a:ext cx="780755" cy="43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r="9413" b="5503"/>
          <a:stretch>
            <a:fillRect/>
          </a:stretch>
        </p:blipFill>
        <p:spPr>
          <a:xfrm>
            <a:off x="4924425" y="4077335"/>
            <a:ext cx="2342515" cy="2620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33"/>
          <a:stretch>
            <a:fillRect/>
          </a:stretch>
        </p:blipFill>
        <p:spPr>
          <a:xfrm>
            <a:off x="407035" y="2061490"/>
            <a:ext cx="11339830" cy="2665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3789045"/>
            <a:ext cx="2052955" cy="28689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76" b="68380"/>
          <a:stretch>
            <a:fillRect/>
          </a:stretch>
        </p:blipFill>
        <p:spPr>
          <a:xfrm>
            <a:off x="487045" y="1196975"/>
            <a:ext cx="361124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4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3644900"/>
            <a:ext cx="2052955" cy="286893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0208260" cy="5609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061210"/>
            <a:ext cx="4674235" cy="24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1540" y="1383030"/>
            <a:ext cx="3841750" cy="536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579654"/>
            <a:ext cx="371334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4" r="74139" b="6157"/>
          <a:stretch>
            <a:fillRect/>
          </a:stretch>
        </p:blipFill>
        <p:spPr>
          <a:xfrm>
            <a:off x="9552305" y="4049395"/>
            <a:ext cx="164909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9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4" t="4831" r="25921" b="6975"/>
          <a:stretch>
            <a:fillRect/>
          </a:stretch>
        </p:blipFill>
        <p:spPr>
          <a:xfrm>
            <a:off x="5012055" y="4149090"/>
            <a:ext cx="1905000" cy="26193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3426116"/>
            <a:ext cx="380856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4" t="4831" r="25921" b="6975"/>
          <a:stretch>
            <a:fillRect/>
          </a:stretch>
        </p:blipFill>
        <p:spPr>
          <a:xfrm>
            <a:off x="10056495" y="4077335"/>
            <a:ext cx="190500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4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83"/>
          <a:stretch>
            <a:fillRect/>
          </a:stretch>
        </p:blipFill>
        <p:spPr>
          <a:xfrm>
            <a:off x="431800" y="1341400"/>
            <a:ext cx="11339830" cy="2450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004665"/>
            <a:ext cx="11340000" cy="2105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24722" y="5243016"/>
            <a:ext cx="790277" cy="4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4004945"/>
            <a:ext cx="2626995" cy="2146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606648"/>
            <a:ext cx="342770" cy="40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2" r="71643" b="7623"/>
          <a:stretch>
            <a:fillRect/>
          </a:stretch>
        </p:blipFill>
        <p:spPr>
          <a:xfrm>
            <a:off x="9408160" y="3644900"/>
            <a:ext cx="2078355" cy="270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3632" r="18939" b="7613"/>
          <a:stretch>
            <a:fillRect/>
          </a:stretch>
        </p:blipFill>
        <p:spPr>
          <a:xfrm>
            <a:off x="5591810" y="1412875"/>
            <a:ext cx="3960450" cy="46088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2025-01-09T08:38:54Z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