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8" r:id="rId4"/>
    <p:sldId id="366" r:id="rId5"/>
    <p:sldId id="365" r:id="rId6"/>
    <p:sldId id="364" r:id="rId7"/>
    <p:sldId id="363" r:id="rId8"/>
    <p:sldId id="361" r:id="rId9"/>
    <p:sldId id="360" r:id="rId10"/>
    <p:sldId id="359" r:id="rId11"/>
    <p:sldId id="357" r:id="rId12"/>
    <p:sldId id="356" r:id="rId13"/>
    <p:sldId id="355" r:id="rId14"/>
    <p:sldId id="353" r:id="rId15"/>
    <p:sldId id="352" r:id="rId16"/>
    <p:sldId id="351" r:id="rId17"/>
    <p:sldId id="350" r:id="rId18"/>
    <p:sldId id="349" r:id="rId19"/>
    <p:sldId id="348" r:id="rId20"/>
    <p:sldId id="347" r:id="rId21"/>
    <p:sldId id="346" r:id="rId22"/>
    <p:sldId id="344" r:id="rId23"/>
    <p:sldId id="343" r:id="rId24"/>
    <p:sldId id="342" r:id="rId25"/>
    <p:sldId id="341" r:id="rId26"/>
    <p:sldId id="340" r:id="rId27"/>
    <p:sldId id="339" r:id="rId28"/>
    <p:sldId id="338" r:id="rId29"/>
    <p:sldId id="336" r:id="rId30"/>
    <p:sldId id="335" r:id="rId31"/>
    <p:sldId id="334" r:id="rId32"/>
    <p:sldId id="333" r:id="rId33"/>
    <p:sldId id="331" r:id="rId34"/>
    <p:sldId id="330" r:id="rId35"/>
    <p:sldId id="327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048000" y="3068955"/>
            <a:ext cx="6096045" cy="8039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987241"/>
            <a:ext cx="314206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1" t="5965" r="29516"/>
          <a:stretch>
            <a:fillRect/>
          </a:stretch>
        </p:blipFill>
        <p:spPr>
          <a:xfrm>
            <a:off x="4677410" y="4221480"/>
            <a:ext cx="2705100" cy="250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71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550401"/>
            <a:ext cx="352292" cy="30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63" r="2845"/>
          <a:stretch>
            <a:fillRect/>
          </a:stretch>
        </p:blipFill>
        <p:spPr>
          <a:xfrm>
            <a:off x="5279390" y="4443730"/>
            <a:ext cx="1632585" cy="2414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2836298"/>
            <a:ext cx="676020" cy="31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330" y="4150995"/>
            <a:ext cx="232156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127" b="5623"/>
          <a:stretch>
            <a:fillRect/>
          </a:stretch>
        </p:blipFill>
        <p:spPr>
          <a:xfrm>
            <a:off x="10128250" y="4077335"/>
            <a:ext cx="1943735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2844700"/>
            <a:ext cx="476070" cy="30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0881" y="4284263"/>
            <a:ext cx="809319" cy="35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t="15802" r="13227" b="5465"/>
          <a:stretch>
            <a:fillRect/>
          </a:stretch>
        </p:blipFill>
        <p:spPr>
          <a:xfrm>
            <a:off x="4511675" y="4149090"/>
            <a:ext cx="4944745" cy="250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4987" y="2880932"/>
            <a:ext cx="818840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8530" y="3653790"/>
            <a:ext cx="52070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4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869180"/>
            <a:ext cx="3303905" cy="18345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4820" y="2773680"/>
            <a:ext cx="549910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4820" y="3429635"/>
            <a:ext cx="540385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4820" y="4227195"/>
            <a:ext cx="390334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6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97933"/>
            <a:ext cx="5531939" cy="28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965" y="2870835"/>
            <a:ext cx="994854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021671"/>
            <a:ext cx="4675012" cy="35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bldLvl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65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3717290"/>
            <a:ext cx="2400935" cy="23514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33475"/>
            <a:ext cx="10596880" cy="57245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897380"/>
            <a:ext cx="563118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785" y="2567305"/>
            <a:ext cx="659574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1785" y="3211830"/>
            <a:ext cx="458216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1785" y="3869055"/>
            <a:ext cx="530542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1785" y="4524375"/>
            <a:ext cx="486981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1785" y="5182870"/>
            <a:ext cx="468884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1785" y="5829300"/>
            <a:ext cx="219011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6309360"/>
            <a:ext cx="485902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38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350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175519"/>
            <a:ext cx="276121" cy="31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6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16" b="57338"/>
          <a:stretch>
            <a:fillRect/>
          </a:stretch>
        </p:blipFill>
        <p:spPr>
          <a:xfrm>
            <a:off x="1055370" y="5085080"/>
            <a:ext cx="5112430" cy="1368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5085080"/>
            <a:ext cx="522414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5904865"/>
            <a:ext cx="522414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r="4335"/>
          <a:stretch>
            <a:fillRect/>
          </a:stretch>
        </p:blipFill>
        <p:spPr>
          <a:xfrm>
            <a:off x="7607935" y="4221480"/>
            <a:ext cx="3388360" cy="25152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705" y="4364990"/>
            <a:ext cx="3180080" cy="231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35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2630" y="4004945"/>
            <a:ext cx="2994660" cy="24834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7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09527"/>
            <a:ext cx="3522921" cy="2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725" y="2697480"/>
            <a:ext cx="72955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91535"/>
            <a:ext cx="7360285" cy="116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919980"/>
            <a:ext cx="728218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689724"/>
            <a:ext cx="4103727" cy="32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6422902"/>
            <a:ext cx="2009017" cy="35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0" grpId="0" bldLvl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34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5310" y="3933190"/>
            <a:ext cx="3421380" cy="22498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7805" y="1995170"/>
            <a:ext cx="7159625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128291"/>
            <a:ext cx="5836624" cy="32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718621"/>
            <a:ext cx="7474307" cy="34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95550" y="4244340"/>
            <a:ext cx="525208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822825"/>
            <a:ext cx="614743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5508654"/>
            <a:ext cx="2085188" cy="32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259580"/>
            <a:ext cx="211010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animBg="1"/>
      <p:bldP spid="13" grpId="0" bldLvl="0" animBg="1"/>
      <p:bldP spid="17" grpId="0" bldLvl="0" animBg="1"/>
      <p:bldP spid="19" grpId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42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97934" y="4058369"/>
            <a:ext cx="2228010" cy="3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1872"/>
          <a:stretch>
            <a:fillRect/>
          </a:stretch>
        </p:blipFill>
        <p:spPr>
          <a:xfrm>
            <a:off x="1127125" y="2679065"/>
            <a:ext cx="2978150" cy="11836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71872"/>
          <a:stretch>
            <a:fillRect/>
          </a:stretch>
        </p:blipFill>
        <p:spPr>
          <a:xfrm>
            <a:off x="4799965" y="2679065"/>
            <a:ext cx="2978150" cy="11836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71872"/>
          <a:stretch>
            <a:fillRect/>
          </a:stretch>
        </p:blipFill>
        <p:spPr>
          <a:xfrm>
            <a:off x="8472170" y="2679065"/>
            <a:ext cx="2978150" cy="118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8816" y="2656360"/>
            <a:ext cx="4056120" cy="41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123" y="3296148"/>
            <a:ext cx="895012" cy="41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495550" y="3935730"/>
            <a:ext cx="7032035" cy="2367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3320445"/>
            <a:ext cx="495113" cy="3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580005" y="4077335"/>
            <a:ext cx="7032035" cy="2367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1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47545"/>
            <a:ext cx="86493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93645"/>
            <a:ext cx="950785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8605" y="3081020"/>
            <a:ext cx="79984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57295"/>
            <a:ext cx="494982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03295" y="4255135"/>
            <a:ext cx="311150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947285"/>
            <a:ext cx="794448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03295" y="1224280"/>
            <a:ext cx="263207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252595"/>
            <a:ext cx="317690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5" grpId="0" bldLvl="0" animBg="1"/>
      <p:bldP spid="17" grpId="0" bldLvl="0" animBg="1"/>
      <p:bldP spid="18" grpId="0" bldLvl="0" animBg="1"/>
      <p:bldP spid="2" grpId="0" bldLvl="0" animBg="1"/>
      <p:bldP spid="2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517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0680" y="2175510"/>
            <a:ext cx="199898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7660" y="2934970"/>
            <a:ext cx="4164965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205866"/>
            <a:ext cx="304685" cy="3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5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3143250" y="4434205"/>
            <a:ext cx="5692775" cy="22637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1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3215640" y="4077335"/>
            <a:ext cx="5692775" cy="226377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48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08500" y="1323340"/>
            <a:ext cx="445833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300678"/>
            <a:ext cx="2818337" cy="32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861945"/>
            <a:ext cx="608139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444054"/>
            <a:ext cx="4989219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66380" y="2841625"/>
            <a:ext cx="3166745" cy="266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044326"/>
            <a:ext cx="6436473" cy="32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634865"/>
            <a:ext cx="754443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5157470"/>
            <a:ext cx="445833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bldLvl="0" animBg="1"/>
      <p:bldP spid="11" grpId="0" animBg="1"/>
      <p:bldP spid="12" grpId="0" bldLvl="0" animBg="1"/>
      <p:bldP spid="13" grpId="0" animBg="1"/>
      <p:bldP spid="1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5030"/>
            <a:ext cx="11340000" cy="1238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69" r="76089"/>
          <a:stretch>
            <a:fillRect/>
          </a:stretch>
        </p:blipFill>
        <p:spPr>
          <a:xfrm>
            <a:off x="407035" y="1361720"/>
            <a:ext cx="2711495" cy="48359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09"/>
          <a:stretch>
            <a:fillRect/>
          </a:stretch>
        </p:blipFill>
        <p:spPr>
          <a:xfrm>
            <a:off x="3935730" y="4581525"/>
            <a:ext cx="6633845" cy="198247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068675"/>
            <a:ext cx="11340000" cy="17596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791585" y="4581525"/>
            <a:ext cx="2898775" cy="20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425" y="2565400"/>
            <a:ext cx="331279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035" y="3141345"/>
            <a:ext cx="795083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06030" y="4653280"/>
            <a:ext cx="3044825" cy="20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3717290"/>
            <a:ext cx="795083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035" y="4321810"/>
            <a:ext cx="316992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2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996920"/>
            <a:ext cx="11340000" cy="2237586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88" r="15368"/>
          <a:stretch>
            <a:fillRect/>
          </a:stretch>
        </p:blipFill>
        <p:spPr>
          <a:xfrm>
            <a:off x="8832215" y="4653280"/>
            <a:ext cx="2880360" cy="196469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32"/>
          <a:stretch>
            <a:fillRect/>
          </a:stretch>
        </p:blipFill>
        <p:spPr>
          <a:xfrm>
            <a:off x="8616315" y="2420620"/>
            <a:ext cx="3257550" cy="196469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543925" y="2764790"/>
            <a:ext cx="3396615" cy="161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035" y="1845310"/>
            <a:ext cx="1025461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0045" y="2421255"/>
            <a:ext cx="331279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035" y="2997200"/>
            <a:ext cx="789305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50250" y="4777105"/>
            <a:ext cx="3396615" cy="184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035" y="3526155"/>
            <a:ext cx="789305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4221480"/>
            <a:ext cx="636651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4797425"/>
            <a:ext cx="636651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3686068"/>
            <a:ext cx="304685" cy="31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947481"/>
            <a:ext cx="304685" cy="32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216932"/>
            <a:ext cx="285643" cy="30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50"/>
          <a:stretch>
            <a:fillRect/>
          </a:stretch>
        </p:blipFill>
        <p:spPr>
          <a:xfrm>
            <a:off x="4583430" y="3573145"/>
            <a:ext cx="2795315" cy="3080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264336"/>
            <a:ext cx="304685" cy="31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r="37356"/>
          <a:stretch>
            <a:fillRect/>
          </a:stretch>
        </p:blipFill>
        <p:spPr>
          <a:xfrm>
            <a:off x="4620260" y="3552825"/>
            <a:ext cx="2952070" cy="3080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02620" cy="560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360" y="3416935"/>
            <a:ext cx="65786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481296"/>
            <a:ext cx="304685" cy="30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0" r="66984"/>
          <a:stretch>
            <a:fillRect/>
          </a:stretch>
        </p:blipFill>
        <p:spPr>
          <a:xfrm>
            <a:off x="4727575" y="4797425"/>
            <a:ext cx="2374265" cy="202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2025-01-08T13:07:55Z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