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3150870"/>
            <a:ext cx="10310495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436059"/>
            <a:ext cx="618891" cy="55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76420"/>
            <a:ext cx="96672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309235"/>
            <a:ext cx="27730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680" y="6089015"/>
            <a:ext cx="944245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8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85695"/>
            <a:ext cx="38201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57550"/>
            <a:ext cx="63652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248785"/>
            <a:ext cx="27546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692" y="5236984"/>
            <a:ext cx="2704080" cy="4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13385" y="2379980"/>
            <a:ext cx="201231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3285490"/>
            <a:ext cx="10819130" cy="180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42845"/>
            <a:ext cx="32143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900" y="3228975"/>
            <a:ext cx="70713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03700"/>
            <a:ext cx="29267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5147945"/>
            <a:ext cx="30861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6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310" y="2208530"/>
            <a:ext cx="49409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068955"/>
            <a:ext cx="11286490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022215"/>
            <a:ext cx="931291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933190"/>
            <a:ext cx="211582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44115"/>
            <a:ext cx="5247005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284611"/>
            <a:ext cx="4760705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90399"/>
            <a:ext cx="4732141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386840"/>
            <a:ext cx="3011805" cy="380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6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2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376952"/>
            <a:ext cx="6093702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59980" y="1268095"/>
            <a:ext cx="3769360" cy="328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01365"/>
            <a:ext cx="6910070" cy="138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035" y="5085080"/>
            <a:ext cx="17729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9240" y="6015355"/>
            <a:ext cx="436562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260" y="5013325"/>
            <a:ext cx="947166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  <p:bldP spid="15" grpId="0" bldLvl="0" animBg="1"/>
      <p:bldP spid="33" grpId="0" bldLvl="0" animBg="1"/>
      <p:bldP spid="3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98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213100"/>
            <a:ext cx="2673350" cy="229679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439920" y="2853055"/>
            <a:ext cx="3769360" cy="328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285490"/>
            <a:ext cx="302387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60045" y="1224280"/>
            <a:ext cx="6960280" cy="27457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59410" y="2308860"/>
            <a:ext cx="64173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197225"/>
            <a:ext cx="664718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245" y="1268730"/>
            <a:ext cx="2726055" cy="259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84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61565"/>
            <a:ext cx="64382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18770" y="3333750"/>
            <a:ext cx="26308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02760"/>
            <a:ext cx="356171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172710"/>
            <a:ext cx="65144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0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