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620" y="3042920"/>
            <a:ext cx="55721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0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3504216"/>
            <a:ext cx="6065138" cy="139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02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227705"/>
            <a:ext cx="10993755" cy="184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473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377565"/>
            <a:ext cx="9457055" cy="159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264895"/>
            <a:ext cx="3580050" cy="4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4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14575"/>
            <a:ext cx="694499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291205"/>
            <a:ext cx="73945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224655"/>
            <a:ext cx="89795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167630"/>
            <a:ext cx="89941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6111240"/>
            <a:ext cx="93319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1" grpId="0" bldLvl="0" animBg="1"/>
      <p:bldP spid="26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10368280" cy="56756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77595"/>
            <a:ext cx="10411460" cy="569912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79425" y="2205355"/>
            <a:ext cx="912495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3850" y="3139440"/>
            <a:ext cx="947674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3850" y="4007485"/>
            <a:ext cx="6955790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58140" y="5269865"/>
            <a:ext cx="276542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23850" y="6200775"/>
            <a:ext cx="71894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  <p:bldP spid="33" grpId="0" bldLvl="0" animBg="1"/>
      <p:bldP spid="41" grpId="0" bldLvl="0" animBg="1"/>
      <p:bldP spid="4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975"/>
            <a:ext cx="10269220" cy="3566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653280"/>
            <a:ext cx="1535430" cy="21113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8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267835"/>
            <a:ext cx="1727200" cy="23755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4736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93299" y="5322077"/>
            <a:ext cx="4960654" cy="4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56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2313305"/>
            <a:ext cx="58559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4345" y="3309620"/>
            <a:ext cx="884809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0190" y="4284345"/>
            <a:ext cx="7326630" cy="161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4"/>
          <a:stretch>
            <a:fillRect/>
          </a:stretch>
        </p:blipFill>
        <p:spPr>
          <a:xfrm>
            <a:off x="479425" y="1196975"/>
            <a:ext cx="10782935" cy="55448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709910" cy="56705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