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3"/>
    <p:sldId id="324" r:id="rId4"/>
    <p:sldId id="339" r:id="rId5"/>
    <p:sldId id="338" r:id="rId6"/>
    <p:sldId id="337" r:id="rId7"/>
    <p:sldId id="334" r:id="rId8"/>
    <p:sldId id="333" r:id="rId9"/>
    <p:sldId id="331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28645" y="3000375"/>
            <a:ext cx="5934075" cy="8572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520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3053715"/>
            <a:ext cx="9858375" cy="622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90500" y="3835400"/>
            <a:ext cx="8106410" cy="524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45" y="4655185"/>
            <a:ext cx="2773045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90500" y="5484495"/>
            <a:ext cx="2273935" cy="1238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2" grpId="0" bldLvl="0" animBg="1"/>
      <p:bldP spid="1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80589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37578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72157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483215" cy="5545455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438150" y="2089150"/>
            <a:ext cx="7503160" cy="1657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60045" y="4005580"/>
            <a:ext cx="8150225" cy="1156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269875" y="5488940"/>
            <a:ext cx="7862570" cy="1203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20" grpId="0" bldLvl="0" animBg="1"/>
      <p:bldP spid="3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7535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52695" y="3224409"/>
            <a:ext cx="399899" cy="419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133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99700" y="4129405"/>
            <a:ext cx="553085" cy="458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691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62216" y="3266221"/>
            <a:ext cx="390377" cy="429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035" y="1052830"/>
            <a:ext cx="10658475" cy="34277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72650" y="3792220"/>
            <a:ext cx="741045" cy="631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570"/>
          <a:stretch>
            <a:fillRect/>
          </a:stretch>
        </p:blipFill>
        <p:spPr>
          <a:xfrm>
            <a:off x="3575685" y="4480560"/>
            <a:ext cx="4392930" cy="158623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70" y="5949315"/>
            <a:ext cx="10658475" cy="8299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479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921007" y="5114059"/>
            <a:ext cx="333249" cy="419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52245"/>
            <a:ext cx="11340000" cy="17785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891687" y="2280597"/>
            <a:ext cx="218992" cy="401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996920"/>
            <a:ext cx="11340000" cy="383172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559560" y="4987290"/>
            <a:ext cx="1727835" cy="1501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3781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28684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1945" y="2204720"/>
            <a:ext cx="10683240" cy="600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60350" y="2995295"/>
            <a:ext cx="6418580" cy="630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04800" y="3852545"/>
            <a:ext cx="2776220" cy="1396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5" grpId="0" bldLvl="0" animBg="1"/>
      <p:bldP spid="21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2025-01-08T14:29:33Z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