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2" r:id="rId21"/>
    <p:sldId id="331" r:id="rId22"/>
    <p:sldId id="330" r:id="rId23"/>
    <p:sldId id="329" r:id="rId24"/>
    <p:sldId id="328" r:id="rId25"/>
    <p:sldId id="335" r:id="rId26"/>
    <p:sldId id="333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360" y="2938145"/>
            <a:ext cx="8463280" cy="855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47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538095"/>
            <a:ext cx="105105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35020"/>
            <a:ext cx="11085830" cy="14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126355"/>
            <a:ext cx="11085830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65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5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83790"/>
            <a:ext cx="261493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88995"/>
            <a:ext cx="21615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71645"/>
            <a:ext cx="313055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769434"/>
            <a:ext cx="437984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8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0615"/>
            <a:ext cx="146875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47710" cy="117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72080"/>
            <a:ext cx="11340000" cy="4154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544037"/>
            <a:ext cx="428463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4379240"/>
            <a:ext cx="1190176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4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7610" y="3181985"/>
            <a:ext cx="10547985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210" y="5166360"/>
            <a:ext cx="63125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39975"/>
            <a:ext cx="23348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97860"/>
            <a:ext cx="964819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0030" y="2061210"/>
            <a:ext cx="10672445" cy="18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4"/>
          <a:stretch>
            <a:fillRect/>
          </a:stretch>
        </p:blipFill>
        <p:spPr>
          <a:xfrm>
            <a:off x="360045" y="4732655"/>
            <a:ext cx="11339830" cy="17928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4005580"/>
            <a:ext cx="39135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869180"/>
            <a:ext cx="10720070" cy="16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83"/>
          <a:stretch>
            <a:fillRect/>
          </a:stretch>
        </p:blipFill>
        <p:spPr>
          <a:xfrm>
            <a:off x="503555" y="2026920"/>
            <a:ext cx="10698480" cy="1936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7" b="1628"/>
          <a:stretch>
            <a:fillRect/>
          </a:stretch>
        </p:blipFill>
        <p:spPr>
          <a:xfrm>
            <a:off x="1127125" y="3717290"/>
            <a:ext cx="10585450" cy="306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8235" y="3716655"/>
            <a:ext cx="68770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63637"/>
          <a:stretch>
            <a:fillRect/>
          </a:stretch>
        </p:blipFill>
        <p:spPr>
          <a:xfrm>
            <a:off x="478790" y="1269365"/>
            <a:ext cx="3220720" cy="75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78" r="10684"/>
          <a:stretch>
            <a:fillRect/>
          </a:stretch>
        </p:blipFill>
        <p:spPr>
          <a:xfrm>
            <a:off x="539115" y="1341400"/>
            <a:ext cx="10128295" cy="21003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01015" y="2430145"/>
            <a:ext cx="958596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1712" y="3856728"/>
            <a:ext cx="552241" cy="41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5289" y="2358423"/>
            <a:ext cx="561763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5325" y="3240405"/>
            <a:ext cx="61150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811" y="4265018"/>
            <a:ext cx="552241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7985" y="2303145"/>
            <a:ext cx="43427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8620" y="3092450"/>
            <a:ext cx="42849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072255"/>
            <a:ext cx="27241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05773"/>
            <a:ext cx="5093954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" b="25874"/>
          <a:stretch>
            <a:fillRect/>
          </a:stretch>
        </p:blipFill>
        <p:spPr>
          <a:xfrm>
            <a:off x="360045" y="1268730"/>
            <a:ext cx="10898505" cy="1106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479425" y="2421255"/>
            <a:ext cx="10575925" cy="4424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1250" y="4297045"/>
            <a:ext cx="7366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855" y="5161280"/>
            <a:ext cx="7315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4265" y="6093460"/>
            <a:ext cx="68961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/>
          <a:stretch>
            <a:fillRect/>
          </a:stretch>
        </p:blipFill>
        <p:spPr>
          <a:xfrm>
            <a:off x="407080" y="1268730"/>
            <a:ext cx="10428560" cy="353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9"/>
          <a:stretch>
            <a:fillRect/>
          </a:stretch>
        </p:blipFill>
        <p:spPr>
          <a:xfrm>
            <a:off x="695325" y="4869180"/>
            <a:ext cx="9720625" cy="92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60045" y="1224280"/>
            <a:ext cx="9912395" cy="36487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59410" y="3152775"/>
            <a:ext cx="26282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770" y="4054475"/>
            <a:ext cx="680275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360045" y="1224280"/>
            <a:ext cx="9912395" cy="42665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9710" y="2127250"/>
            <a:ext cx="57010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650" y="3165475"/>
            <a:ext cx="47015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7015" y="4067175"/>
            <a:ext cx="55975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004835"/>
            <a:ext cx="1628161" cy="38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95463"/>
            <a:ext cx="342770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76725"/>
            <a:ext cx="11340000" cy="2829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310154"/>
            <a:ext cx="380856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835863"/>
            <a:ext cx="561763" cy="40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4094834"/>
            <a:ext cx="552241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2292" y="5048599"/>
            <a:ext cx="552241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5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330"/>
            <a:ext cx="174244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48208"/>
            <a:ext cx="2418438" cy="4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2245" y="3967480"/>
            <a:ext cx="1077531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609891"/>
            <a:ext cx="342770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9885680" cy="56965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