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2" r:id="rId13"/>
    <p:sldId id="341" r:id="rId14"/>
    <p:sldId id="378" r:id="rId15"/>
    <p:sldId id="339" r:id="rId16"/>
    <p:sldId id="338" r:id="rId17"/>
    <p:sldId id="336" r:id="rId18"/>
    <p:sldId id="335" r:id="rId19"/>
    <p:sldId id="334" r:id="rId20"/>
    <p:sldId id="333" r:id="rId21"/>
    <p:sldId id="331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2400300"/>
            <a:ext cx="592455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054774"/>
            <a:ext cx="371334" cy="4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4251898"/>
            <a:ext cx="599848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4251898"/>
            <a:ext cx="599848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4" r="48001"/>
          <a:stretch>
            <a:fillRect/>
          </a:stretch>
        </p:blipFill>
        <p:spPr>
          <a:xfrm>
            <a:off x="4583430" y="4725035"/>
            <a:ext cx="2808605" cy="203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450" y="4941570"/>
            <a:ext cx="1190625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1" r="18938"/>
          <a:stretch>
            <a:fillRect/>
          </a:stretch>
        </p:blipFill>
        <p:spPr>
          <a:xfrm>
            <a:off x="6240145" y="4653280"/>
            <a:ext cx="1062990" cy="211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06"/>
          <a:stretch>
            <a:fillRect/>
          </a:stretch>
        </p:blipFill>
        <p:spPr>
          <a:xfrm>
            <a:off x="479425" y="1916430"/>
            <a:ext cx="10199370" cy="2592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00" b="68380"/>
          <a:stretch>
            <a:fillRect/>
          </a:stretch>
        </p:blipFill>
        <p:spPr>
          <a:xfrm>
            <a:off x="407035" y="1196975"/>
            <a:ext cx="3687445" cy="8489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364990"/>
            <a:ext cx="10199370" cy="26003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5415" y="6236970"/>
            <a:ext cx="53467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10125075" cy="50126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925" y="5229225"/>
            <a:ext cx="2470150" cy="14884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351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06650"/>
            <a:ext cx="4227195" cy="142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89730"/>
            <a:ext cx="28454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172075"/>
            <a:ext cx="108108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6078855"/>
            <a:ext cx="821436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48"/>
          <a:stretch>
            <a:fillRect/>
          </a:stretch>
        </p:blipFill>
        <p:spPr>
          <a:xfrm>
            <a:off x="3287395" y="4115435"/>
            <a:ext cx="5737225" cy="25019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48"/>
          <a:stretch>
            <a:fillRect/>
          </a:stretch>
        </p:blipFill>
        <p:spPr>
          <a:xfrm>
            <a:off x="3287395" y="4115435"/>
            <a:ext cx="5737225" cy="2501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717290"/>
            <a:ext cx="10384790" cy="305879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384790" cy="2472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72310"/>
            <a:ext cx="860107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415" y="2997200"/>
            <a:ext cx="9817735" cy="132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135" y="4653280"/>
            <a:ext cx="10027285" cy="131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380" y="6249670"/>
            <a:ext cx="860107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2530"/>
            <a:ext cx="6784975" cy="940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917065"/>
            <a:ext cx="10150475" cy="492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33025" y="1428750"/>
            <a:ext cx="49593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25065"/>
            <a:ext cx="4361180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197350"/>
            <a:ext cx="26828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022215"/>
            <a:ext cx="262318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80" y="1196975"/>
            <a:ext cx="10594340" cy="55594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75040" y="1196340"/>
            <a:ext cx="200977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580" y="2065655"/>
            <a:ext cx="4174490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2580" y="3691255"/>
            <a:ext cx="283591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035" y="4630420"/>
            <a:ext cx="266065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2580" y="5372735"/>
            <a:ext cx="10193655" cy="138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68730"/>
            <a:ext cx="9938385" cy="553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7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62262"/>
            <a:ext cx="390377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245" y="3254375"/>
            <a:ext cx="8756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7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5013325"/>
            <a:ext cx="2749550" cy="16586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15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901440" y="2272665"/>
            <a:ext cx="36614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310" y="3053715"/>
            <a:ext cx="6179820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494530"/>
            <a:ext cx="10953115" cy="127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2890" y="6127750"/>
            <a:ext cx="717740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19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869180"/>
            <a:ext cx="2624455" cy="17005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38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654425"/>
            <a:ext cx="284035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6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347743"/>
            <a:ext cx="342770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04"/>
          <a:stretch>
            <a:fillRect/>
          </a:stretch>
        </p:blipFill>
        <p:spPr>
          <a:xfrm>
            <a:off x="3287395" y="3645535"/>
            <a:ext cx="5777865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2025-01-09T04:03:32Z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