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133600"/>
            <a:ext cx="837247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8730" y="3501390"/>
            <a:ext cx="4705350" cy="1790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036575"/>
            <a:ext cx="437984" cy="39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5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498" y="5656923"/>
            <a:ext cx="1380604" cy="4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4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774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698115"/>
            <a:ext cx="11106785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4050665"/>
            <a:ext cx="1085342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807585"/>
            <a:ext cx="10851515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4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899526"/>
            <a:ext cx="380856" cy="39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2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2105" y="3372485"/>
            <a:ext cx="42735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333127"/>
            <a:ext cx="380856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49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254250"/>
            <a:ext cx="319913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26740"/>
            <a:ext cx="356743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439920"/>
            <a:ext cx="473837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0150" y="5081270"/>
            <a:ext cx="46101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4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312971"/>
            <a:ext cx="1304433" cy="47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0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2835683"/>
            <a:ext cx="437984" cy="40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2025-01-09T05:54:28Z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