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2" r:id="rId5"/>
    <p:sldId id="351" r:id="rId6"/>
    <p:sldId id="350" r:id="rId7"/>
    <p:sldId id="349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8" r:id="rId17"/>
    <p:sldId id="337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3143250"/>
            <a:ext cx="11534775" cy="571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811510" cy="46837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0640" y="2853055"/>
            <a:ext cx="1560195" cy="196786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1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40604" y="2586005"/>
            <a:ext cx="1028312" cy="44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67380" y="4544060"/>
            <a:ext cx="5121910" cy="1160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4060" y="4437380"/>
            <a:ext cx="1560195" cy="1967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419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331085"/>
            <a:ext cx="559943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0845" y="3330575"/>
            <a:ext cx="550989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59080" y="4292600"/>
            <a:ext cx="577532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5198110"/>
            <a:ext cx="573214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34950" y="6099175"/>
            <a:ext cx="540956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5" y="2420620"/>
            <a:ext cx="2823845" cy="3562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8" grpId="0" bldLvl="0" animBg="1"/>
      <p:bldP spid="24" grpId="0" bldLvl="0" animBg="1"/>
      <p:bldP spid="3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55" y="1152525"/>
            <a:ext cx="9886950" cy="5677535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445770" y="2133600"/>
            <a:ext cx="7835900" cy="866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69265" y="3342005"/>
            <a:ext cx="7366000" cy="88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156460" y="4712335"/>
            <a:ext cx="4572000" cy="843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1998345" y="5933440"/>
            <a:ext cx="2865755" cy="895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3" grpId="0" bldLvl="0" animBg="1"/>
      <p:bldP spid="35" grpId="0" bldLvl="0" animBg="1"/>
      <p:bldP spid="4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92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10277" y="3484955"/>
            <a:ext cx="799798" cy="448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18" b="4383"/>
          <a:stretch>
            <a:fillRect/>
          </a:stretch>
        </p:blipFill>
        <p:spPr>
          <a:xfrm>
            <a:off x="4871720" y="4004945"/>
            <a:ext cx="2352675" cy="2672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79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29118" y="3369231"/>
            <a:ext cx="1037833" cy="44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9" t="3574" r="17035" b="6361"/>
          <a:stretch>
            <a:fillRect/>
          </a:stretch>
        </p:blipFill>
        <p:spPr>
          <a:xfrm>
            <a:off x="4917440" y="4004945"/>
            <a:ext cx="2224405" cy="2719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124585"/>
            <a:ext cx="10422255" cy="45250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34550" y="4123690"/>
            <a:ext cx="68961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05" r="63329" b="6813"/>
          <a:stretch>
            <a:fillRect/>
          </a:stretch>
        </p:blipFill>
        <p:spPr>
          <a:xfrm>
            <a:off x="5015865" y="4869180"/>
            <a:ext cx="2016125" cy="1872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694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35062" y="2339926"/>
            <a:ext cx="790277" cy="438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08" t="3818" r="14492" b="7269"/>
          <a:stretch>
            <a:fillRect/>
          </a:stretch>
        </p:blipFill>
        <p:spPr>
          <a:xfrm>
            <a:off x="4511675" y="3093720"/>
            <a:ext cx="3132455" cy="3184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7069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465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212840" y="2479675"/>
            <a:ext cx="1282700" cy="1096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7685" y="4004945"/>
            <a:ext cx="3384550" cy="2135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460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10" y="4509135"/>
            <a:ext cx="1760220" cy="214249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805795" cy="433324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511675" y="4221480"/>
            <a:ext cx="2453005" cy="1085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22" r="78615" b="1282"/>
          <a:stretch>
            <a:fillRect/>
          </a:stretch>
        </p:blipFill>
        <p:spPr>
          <a:xfrm>
            <a:off x="10056495" y="4293235"/>
            <a:ext cx="1800225" cy="2376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295755"/>
            <a:ext cx="11340000" cy="46595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6605" y="3211195"/>
            <a:ext cx="164338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5455" y="4502150"/>
            <a:ext cx="885190" cy="1090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37" t="4952" r="48302"/>
          <a:stretch>
            <a:fillRect/>
          </a:stretch>
        </p:blipFill>
        <p:spPr>
          <a:xfrm>
            <a:off x="5663565" y="4149090"/>
            <a:ext cx="2185035" cy="2544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196975"/>
            <a:ext cx="10946130" cy="49580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57" r="8467" b="4997"/>
          <a:stretch>
            <a:fillRect/>
          </a:stretch>
        </p:blipFill>
        <p:spPr>
          <a:xfrm>
            <a:off x="8040370" y="4725035"/>
            <a:ext cx="2386330" cy="201612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45" y="1080135"/>
            <a:ext cx="9872980" cy="31038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131"/>
          <a:stretch>
            <a:fillRect/>
          </a:stretch>
        </p:blipFill>
        <p:spPr>
          <a:xfrm>
            <a:off x="1487170" y="4004945"/>
            <a:ext cx="8280400" cy="29083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847215" y="5589270"/>
            <a:ext cx="4335145" cy="100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2821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294005" y="2800350"/>
            <a:ext cx="8702040" cy="958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62560" y="4147820"/>
            <a:ext cx="2573020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55600" y="5161915"/>
            <a:ext cx="8249920" cy="107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4" grpId="0" bldLvl="0" animBg="1"/>
      <p:bldP spid="3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7000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274320" y="2836545"/>
            <a:ext cx="7227570" cy="100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74955" y="4326255"/>
            <a:ext cx="4493260" cy="107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74320" y="5838190"/>
            <a:ext cx="2799080" cy="922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9" grpId="0" bldLvl="0" animBg="1"/>
      <p:bldP spid="3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341120"/>
            <a:ext cx="11073130" cy="531749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31437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15768" y="1714923"/>
            <a:ext cx="780755" cy="438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73335" y="2649220"/>
            <a:ext cx="80264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7245" y="3696335"/>
            <a:ext cx="577850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10" y="4509135"/>
            <a:ext cx="1760220" cy="2142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44517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86851" y="3555015"/>
            <a:ext cx="780755" cy="448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11385" y="4555953"/>
            <a:ext cx="1037833" cy="448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2260" y="2707640"/>
            <a:ext cx="1760220" cy="2142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98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3741017"/>
            <a:ext cx="371335" cy="409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60" r="62117" b="4727"/>
          <a:stretch>
            <a:fillRect/>
          </a:stretch>
        </p:blipFill>
        <p:spPr>
          <a:xfrm>
            <a:off x="9552305" y="4293235"/>
            <a:ext cx="2447925" cy="2376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749"/>
          <a:stretch>
            <a:fillRect/>
          </a:stretch>
        </p:blipFill>
        <p:spPr>
          <a:xfrm>
            <a:off x="360045" y="1224280"/>
            <a:ext cx="11339830" cy="27091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3405783"/>
            <a:ext cx="380856" cy="400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44" t="3555" r="13221" b="6854"/>
          <a:stretch>
            <a:fillRect/>
          </a:stretch>
        </p:blipFill>
        <p:spPr>
          <a:xfrm>
            <a:off x="4943475" y="3068955"/>
            <a:ext cx="2419985" cy="275336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604"/>
          <a:stretch>
            <a:fillRect/>
          </a:stretch>
        </p:blipFill>
        <p:spPr>
          <a:xfrm>
            <a:off x="335280" y="5949595"/>
            <a:ext cx="11339830" cy="634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01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72947" y="5410770"/>
            <a:ext cx="742670" cy="44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920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9045" y="4077335"/>
            <a:ext cx="1941195" cy="244792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2025-01-09T08:00:47Z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