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0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39" r:id="rId22"/>
    <p:sldId id="338" r:id="rId23"/>
    <p:sldId id="337" r:id="rId24"/>
    <p:sldId id="336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84195" y="2983230"/>
            <a:ext cx="6024290" cy="890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920537"/>
            <a:ext cx="314206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160" y="2959735"/>
            <a:ext cx="139954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317" y="4189476"/>
            <a:ext cx="257078" cy="3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355" y="4923693"/>
            <a:ext cx="266599" cy="3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2865413"/>
            <a:ext cx="266599" cy="3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40" y="3428720"/>
            <a:ext cx="11340000" cy="2055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6137" y="4938982"/>
            <a:ext cx="266599" cy="31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5339334"/>
            <a:ext cx="380856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1838" y="5329808"/>
            <a:ext cx="885491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77070" cy="5533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535" y="3632200"/>
            <a:ext cx="296481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5790" y="3606800"/>
            <a:ext cx="341757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180" y="4198620"/>
            <a:ext cx="175450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255" y="4792345"/>
            <a:ext cx="170815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7695" y="4676140"/>
            <a:ext cx="399478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355" y="5283835"/>
            <a:ext cx="396240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99760" y="5252720"/>
            <a:ext cx="369379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3565" y="5849620"/>
            <a:ext cx="369379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4082415"/>
            <a:ext cx="947229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5276850"/>
            <a:ext cx="233680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58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1338282"/>
            <a:ext cx="476070" cy="4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047" y="1338282"/>
            <a:ext cx="466549" cy="4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856" y="2023974"/>
            <a:ext cx="875969" cy="4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541" y="2023974"/>
            <a:ext cx="466549" cy="4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842934"/>
            <a:ext cx="2342267" cy="97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8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1" b="31580"/>
          <a:stretch>
            <a:fillRect/>
          </a:stretch>
        </p:blipFill>
        <p:spPr>
          <a:xfrm>
            <a:off x="1055370" y="2708910"/>
            <a:ext cx="3672885" cy="936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270" y="2753995"/>
            <a:ext cx="31991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763" y="5122430"/>
            <a:ext cx="390377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5188" y="5122430"/>
            <a:ext cx="761712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5122430"/>
            <a:ext cx="390377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3375" y="5122430"/>
            <a:ext cx="752191" cy="32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1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272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70485"/>
            <a:ext cx="352292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41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3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835275"/>
            <a:ext cx="599122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9040" y="2697480"/>
            <a:ext cx="196850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0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62536"/>
            <a:ext cx="4103727" cy="36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19881"/>
            <a:ext cx="1980453" cy="33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876675"/>
            <a:ext cx="793877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006112"/>
            <a:ext cx="4427455" cy="1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36"/>
          <a:stretch>
            <a:fillRect/>
          </a:stretch>
        </p:blipFill>
        <p:spPr>
          <a:xfrm>
            <a:off x="3359785" y="4580890"/>
            <a:ext cx="5591810" cy="2108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5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2020" y="1833880"/>
            <a:ext cx="21228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54300"/>
            <a:ext cx="992695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865306"/>
            <a:ext cx="4389370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504178"/>
            <a:ext cx="4341763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123815"/>
            <a:ext cx="10692765" cy="116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animBg="1"/>
      <p:bldP spid="12" grpId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3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6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96217"/>
            <a:ext cx="4675012" cy="10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64180"/>
            <a:ext cx="3303929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883861"/>
            <a:ext cx="4075163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570095"/>
            <a:ext cx="476821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758180"/>
            <a:ext cx="717296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35810"/>
            <a:ext cx="76206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7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500262"/>
            <a:ext cx="304685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86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95500"/>
            <a:ext cx="2542216" cy="9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262285"/>
            <a:ext cx="1961410" cy="9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47655" cy="55962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3215" y="1811020"/>
            <a:ext cx="224409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215" y="2781300"/>
            <a:ext cx="348615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6380" y="3357245"/>
            <a:ext cx="458406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3210" y="4597400"/>
            <a:ext cx="5283200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215" y="5736590"/>
            <a:ext cx="524319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215" y="6353810"/>
            <a:ext cx="51968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53895"/>
            <a:ext cx="531304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64029"/>
            <a:ext cx="5112997" cy="35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93446"/>
            <a:ext cx="5074911" cy="36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970547"/>
            <a:ext cx="3227758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571354"/>
            <a:ext cx="5265340" cy="36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805937"/>
            <a:ext cx="304685" cy="31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939442"/>
            <a:ext cx="285642" cy="31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932334"/>
            <a:ext cx="304685" cy="31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814813"/>
            <a:ext cx="314206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5005754"/>
            <a:ext cx="352292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39973"/>
            <a:ext cx="304685" cy="32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4416747"/>
            <a:ext cx="285643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2025-01-08T12:02:46Z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