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718165" cy="69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44315"/>
            <a:ext cx="63811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040630"/>
            <a:ext cx="587184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05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8130" y="2900045"/>
            <a:ext cx="8747125" cy="32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575" y="4231005"/>
            <a:ext cx="790194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210" y="5373370"/>
            <a:ext cx="642048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5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95550"/>
            <a:ext cx="629348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27120"/>
            <a:ext cx="8103235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5220"/>
            <a:ext cx="11219815" cy="566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63215"/>
            <a:ext cx="744728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64610"/>
            <a:ext cx="800354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865370"/>
            <a:ext cx="9110980" cy="190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38730"/>
            <a:ext cx="490664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57905"/>
            <a:ext cx="80003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9665"/>
            <a:ext cx="10119995" cy="5619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" y="3638550"/>
            <a:ext cx="577088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485" y="4946015"/>
            <a:ext cx="471551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485" y="5873750"/>
            <a:ext cx="762762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29815"/>
            <a:ext cx="50507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82942"/>
            <a:ext cx="8816826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17035"/>
            <a:ext cx="9069705" cy="23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