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3033395"/>
            <a:ext cx="75914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504170" cy="569404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11225" y="3789045"/>
            <a:ext cx="5737860" cy="30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91740"/>
            <a:ext cx="99060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397517"/>
            <a:ext cx="2466045" cy="4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65295"/>
            <a:ext cx="66821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66480" cy="1115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76830"/>
            <a:ext cx="11340000" cy="266658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44"/>
          <a:stretch>
            <a:fillRect/>
          </a:stretch>
        </p:blipFill>
        <p:spPr>
          <a:xfrm>
            <a:off x="3143885" y="4437380"/>
            <a:ext cx="6120130" cy="231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343060"/>
            <a:ext cx="580806" cy="5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2306681"/>
            <a:ext cx="1152090" cy="5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4224382"/>
            <a:ext cx="5646196" cy="5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44"/>
          <a:stretch>
            <a:fillRect/>
          </a:stretch>
        </p:blipFill>
        <p:spPr>
          <a:xfrm>
            <a:off x="3503930" y="4797425"/>
            <a:ext cx="5341620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2330118"/>
            <a:ext cx="1713853" cy="5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44"/>
          <a:stretch>
            <a:fillRect/>
          </a:stretch>
        </p:blipFill>
        <p:spPr>
          <a:xfrm>
            <a:off x="2868930" y="3216910"/>
            <a:ext cx="605028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3775"/>
            <a:ext cx="10885805" cy="15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473891"/>
            <a:ext cx="342769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2522427"/>
            <a:ext cx="875969" cy="40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3454237"/>
            <a:ext cx="314206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40015"/>
            <a:ext cx="380856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1"/>
          <a:stretch>
            <a:fillRect/>
          </a:stretch>
        </p:blipFill>
        <p:spPr>
          <a:xfrm>
            <a:off x="983615" y="4077335"/>
            <a:ext cx="1092962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6450" cy="56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5240" y="6086475"/>
            <a:ext cx="5276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5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874298"/>
            <a:ext cx="437984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