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61" r:id="rId5"/>
    <p:sldId id="360" r:id="rId6"/>
    <p:sldId id="357" r:id="rId7"/>
    <p:sldId id="354" r:id="rId8"/>
    <p:sldId id="353" r:id="rId9"/>
    <p:sldId id="352" r:id="rId10"/>
    <p:sldId id="351" r:id="rId11"/>
    <p:sldId id="348" r:id="rId12"/>
    <p:sldId id="347" r:id="rId13"/>
    <p:sldId id="345" r:id="rId14"/>
    <p:sldId id="344" r:id="rId15"/>
    <p:sldId id="343" r:id="rId16"/>
    <p:sldId id="340" r:id="rId17"/>
    <p:sldId id="339" r:id="rId18"/>
    <p:sldId id="336" r:id="rId19"/>
    <p:sldId id="335" r:id="rId20"/>
    <p:sldId id="334" r:id="rId21"/>
    <p:sldId id="333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720" y="2985770"/>
            <a:ext cx="77819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7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007" y="5937537"/>
            <a:ext cx="323727" cy="40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1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4876368"/>
            <a:ext cx="1199697" cy="4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62" b="9273"/>
          <a:stretch>
            <a:fillRect/>
          </a:stretch>
        </p:blipFill>
        <p:spPr>
          <a:xfrm>
            <a:off x="9912350" y="4220845"/>
            <a:ext cx="1727835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3596447"/>
            <a:ext cx="628413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0" t="11216" r="22752" b="9334"/>
          <a:stretch>
            <a:fillRect/>
          </a:stretch>
        </p:blipFill>
        <p:spPr>
          <a:xfrm>
            <a:off x="4799965" y="4149090"/>
            <a:ext cx="2658745" cy="256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1152525"/>
            <a:ext cx="9199880" cy="5723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03375" y="6239510"/>
            <a:ext cx="62611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9"/>
          <a:stretch>
            <a:fillRect/>
          </a:stretch>
        </p:blipFill>
        <p:spPr>
          <a:xfrm>
            <a:off x="480060" y="1196340"/>
            <a:ext cx="10298430" cy="2566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16"/>
          <a:stretch>
            <a:fillRect/>
          </a:stretch>
        </p:blipFill>
        <p:spPr>
          <a:xfrm>
            <a:off x="5304155" y="4364990"/>
            <a:ext cx="6490335" cy="24453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55"/>
          <a:stretch>
            <a:fillRect/>
          </a:stretch>
        </p:blipFill>
        <p:spPr>
          <a:xfrm>
            <a:off x="551815" y="3762375"/>
            <a:ext cx="5760765" cy="1737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3868420"/>
            <a:ext cx="61887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825" y="4787900"/>
            <a:ext cx="494474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r="84405"/>
          <a:stretch>
            <a:fillRect/>
          </a:stretch>
        </p:blipFill>
        <p:spPr>
          <a:xfrm>
            <a:off x="5231765" y="4545965"/>
            <a:ext cx="1008380" cy="2150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16969" r="64097"/>
          <a:stretch>
            <a:fillRect/>
          </a:stretch>
        </p:blipFill>
        <p:spPr>
          <a:xfrm>
            <a:off x="6240145" y="4581525"/>
            <a:ext cx="1224280" cy="2150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35049" r="39340"/>
          <a:stretch>
            <a:fillRect/>
          </a:stretch>
        </p:blipFill>
        <p:spPr>
          <a:xfrm>
            <a:off x="7536180" y="4545965"/>
            <a:ext cx="1656080" cy="21507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l="84572"/>
          <a:stretch>
            <a:fillRect/>
          </a:stretch>
        </p:blipFill>
        <p:spPr>
          <a:xfrm>
            <a:off x="10704195" y="4581525"/>
            <a:ext cx="997585" cy="2150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80440"/>
            <a:ext cx="10577195" cy="38690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7340" r="71672"/>
          <a:stretch>
            <a:fillRect/>
          </a:stretch>
        </p:blipFill>
        <p:spPr>
          <a:xfrm>
            <a:off x="5303520" y="4653280"/>
            <a:ext cx="1576070" cy="20840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24"/>
          <a:stretch>
            <a:fillRect/>
          </a:stretch>
        </p:blipFill>
        <p:spPr>
          <a:xfrm>
            <a:off x="3863340" y="3357245"/>
            <a:ext cx="7416800" cy="32092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8" r="71643"/>
          <a:stretch>
            <a:fillRect/>
          </a:stretch>
        </p:blipFill>
        <p:spPr>
          <a:xfrm>
            <a:off x="335280" y="4149370"/>
            <a:ext cx="3215685" cy="9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7149" y="4381947"/>
            <a:ext cx="3056372" cy="46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t="-2259" r="71672"/>
          <a:stretch>
            <a:fillRect/>
          </a:stretch>
        </p:blipFill>
        <p:spPr>
          <a:xfrm>
            <a:off x="3863340" y="3429000"/>
            <a:ext cx="2060575" cy="30073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32675" t="-2259" r="30703"/>
          <a:stretch>
            <a:fillRect/>
          </a:stretch>
        </p:blipFill>
        <p:spPr>
          <a:xfrm>
            <a:off x="6153150" y="3429000"/>
            <a:ext cx="2663825" cy="30073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32675" t="-2259" r="30703"/>
          <a:stretch>
            <a:fillRect/>
          </a:stretch>
        </p:blipFill>
        <p:spPr>
          <a:xfrm>
            <a:off x="8759825" y="3429000"/>
            <a:ext cx="2663825" cy="300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3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4581525"/>
            <a:ext cx="3091815" cy="19075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21410" y="2654935"/>
            <a:ext cx="212344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26185" y="3580765"/>
            <a:ext cx="38639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544060"/>
            <a:ext cx="698817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556875" cy="43726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581525"/>
            <a:ext cx="2362835" cy="21266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079500"/>
            <a:ext cx="10688955" cy="3853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3615" y="4066540"/>
            <a:ext cx="5600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5" b="8815"/>
          <a:stretch>
            <a:fillRect/>
          </a:stretch>
        </p:blipFill>
        <p:spPr>
          <a:xfrm>
            <a:off x="1127125" y="4653280"/>
            <a:ext cx="773303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981075"/>
            <a:ext cx="10802620" cy="1023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873250"/>
            <a:ext cx="10802620" cy="2786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060" y="3921125"/>
            <a:ext cx="7727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5160010" y="3644900"/>
            <a:ext cx="2536825" cy="23495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25" y="5930900"/>
            <a:ext cx="10802620" cy="7105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9425" y="6093460"/>
            <a:ext cx="894270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0010" y="3717290"/>
            <a:ext cx="2446020" cy="220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8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23"/>
          <a:stretch>
            <a:fillRect/>
          </a:stretch>
        </p:blipFill>
        <p:spPr>
          <a:xfrm>
            <a:off x="3354705" y="4077335"/>
            <a:ext cx="5481955" cy="2565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409065"/>
            <a:ext cx="10671810" cy="4408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42" r="19023"/>
          <a:stretch>
            <a:fillRect/>
          </a:stretch>
        </p:blipFill>
        <p:spPr>
          <a:xfrm>
            <a:off x="9839960" y="3503295"/>
            <a:ext cx="2212975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789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78765" y="2002155"/>
            <a:ext cx="90500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150" y="2654300"/>
            <a:ext cx="675767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2580" y="3455035"/>
            <a:ext cx="444563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78130" y="4190365"/>
            <a:ext cx="475742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4780280"/>
            <a:ext cx="443547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60010" y="4149090"/>
            <a:ext cx="475742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3" grpId="0" bldLvl="0" animBg="1"/>
      <p:bldP spid="29" grpId="0" bldLvl="0" animBg="1"/>
      <p:bldP spid="31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21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09880" y="1958975"/>
            <a:ext cx="768604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2720975"/>
            <a:ext cx="78320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71475" y="3406775"/>
            <a:ext cx="45300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09245" y="4093210"/>
            <a:ext cx="460121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72110" y="4789170"/>
            <a:ext cx="460565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15865" y="4022090"/>
            <a:ext cx="551180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3" grpId="0" bldLvl="0" animBg="1"/>
      <p:bldP spid="26" grpId="0" bldLvl="0" animBg="1"/>
      <p:bldP spid="32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2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19433"/>
            <a:ext cx="399899" cy="4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60" y="3424555"/>
            <a:ext cx="60960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3905250"/>
            <a:ext cx="9954895" cy="20961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884900"/>
            <a:ext cx="11340000" cy="972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4279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467803"/>
            <a:ext cx="457027" cy="4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6021425"/>
            <a:ext cx="11340000" cy="77589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7" r="66564" b="4673"/>
          <a:stretch>
            <a:fillRect/>
          </a:stretch>
        </p:blipFill>
        <p:spPr>
          <a:xfrm>
            <a:off x="5087620" y="3933190"/>
            <a:ext cx="2000885" cy="219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6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t="8695" r="15764" b="4684"/>
          <a:stretch>
            <a:fillRect/>
          </a:stretch>
        </p:blipFill>
        <p:spPr>
          <a:xfrm>
            <a:off x="4727575" y="4149090"/>
            <a:ext cx="2647315" cy="26015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4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509829"/>
            <a:ext cx="399899" cy="4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t="8695" r="15764" b="4684"/>
          <a:stretch>
            <a:fillRect/>
          </a:stretch>
        </p:blipFill>
        <p:spPr>
          <a:xfrm>
            <a:off x="8992870" y="3429000"/>
            <a:ext cx="2647315" cy="260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69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6"/>
          <a:stretch>
            <a:fillRect/>
          </a:stretch>
        </p:blipFill>
        <p:spPr>
          <a:xfrm>
            <a:off x="3575685" y="4293235"/>
            <a:ext cx="5236845" cy="23850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4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577759"/>
            <a:ext cx="399899" cy="42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6"/>
          <a:stretch>
            <a:fillRect/>
          </a:stretch>
        </p:blipFill>
        <p:spPr>
          <a:xfrm>
            <a:off x="3637915" y="2132965"/>
            <a:ext cx="4915535" cy="22390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1"/>
          <a:stretch>
            <a:fillRect/>
          </a:stretch>
        </p:blipFill>
        <p:spPr>
          <a:xfrm>
            <a:off x="479425" y="4293235"/>
            <a:ext cx="1064387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2025-01-08T15:36:19Z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