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3128645"/>
            <a:ext cx="1162050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04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187700"/>
            <a:ext cx="8879840" cy="1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798060"/>
            <a:ext cx="11125200" cy="166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4437380"/>
            <a:ext cx="2662555" cy="209613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4304665"/>
            <a:ext cx="6412230" cy="164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879090"/>
            <a:ext cx="749998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33957"/>
            <a:ext cx="7283878" cy="42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507230"/>
            <a:ext cx="80689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224280"/>
            <a:ext cx="9836150" cy="56483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28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3147695"/>
            <a:ext cx="3182620" cy="1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689475"/>
            <a:ext cx="11094720" cy="141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1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19325"/>
            <a:ext cx="82511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66415"/>
            <a:ext cx="275209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793490"/>
            <a:ext cx="662940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4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158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22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54965" y="3086100"/>
            <a:ext cx="8011795" cy="237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5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039110"/>
            <a:ext cx="985075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10556875" cy="4284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999740" y="5409565"/>
            <a:ext cx="6209030" cy="12242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991485" y="4364990"/>
            <a:ext cx="6209030" cy="12242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999740" y="5097780"/>
            <a:ext cx="6209030" cy="12242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72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530377" y="2224962"/>
            <a:ext cx="2723123" cy="4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073396"/>
            <a:ext cx="4732141" cy="121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655869"/>
            <a:ext cx="2942115" cy="122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2425" y="6098540"/>
            <a:ext cx="857694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089275" y="2217420"/>
            <a:ext cx="245046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71495"/>
            <a:ext cx="9294495" cy="145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608830"/>
            <a:ext cx="3113405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361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809875"/>
            <a:ext cx="1016952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1079500"/>
            <a:ext cx="10653395" cy="3427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16"/>
          <a:stretch>
            <a:fillRect/>
          </a:stretch>
        </p:blipFill>
        <p:spPr>
          <a:xfrm>
            <a:off x="623570" y="4437380"/>
            <a:ext cx="10653395" cy="234188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23570" y="4509135"/>
            <a:ext cx="1007872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9425" y="5733415"/>
            <a:ext cx="115633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070" y="5517515"/>
            <a:ext cx="3112770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31" r="68468"/>
          <a:stretch>
            <a:fillRect/>
          </a:stretch>
        </p:blipFill>
        <p:spPr>
          <a:xfrm>
            <a:off x="695325" y="1197255"/>
            <a:ext cx="3575730" cy="2808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932910"/>
            <a:ext cx="11340000" cy="2767633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79425" y="3861435"/>
            <a:ext cx="11101705" cy="274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0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65" y="1224280"/>
            <a:ext cx="9763125" cy="56788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13410" y="2719070"/>
            <a:ext cx="5884545" cy="125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3410" y="4131945"/>
            <a:ext cx="2718435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7065" y="5542915"/>
            <a:ext cx="9326880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03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76305" cy="56749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72845" y="2286000"/>
            <a:ext cx="21767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40710"/>
            <a:ext cx="6810375" cy="187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337810"/>
            <a:ext cx="10874375" cy="144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2025-01-09T05:40:11Z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