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9" r:id="rId5"/>
    <p:sldId id="338" r:id="rId6"/>
    <p:sldId id="337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8900" y="3004820"/>
            <a:ext cx="693420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80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4389088"/>
            <a:ext cx="342770" cy="39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40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348990"/>
            <a:ext cx="5982335" cy="106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1070" y="4653915"/>
            <a:ext cx="5113020" cy="119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219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703195"/>
            <a:ext cx="5475605" cy="111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032750" cy="10217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132685"/>
            <a:ext cx="11340000" cy="46875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57166" y="6134272"/>
            <a:ext cx="1180654" cy="409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4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0403" y="3388212"/>
            <a:ext cx="314206" cy="390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11335" y="3397746"/>
            <a:ext cx="323727" cy="390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99180" y="5036820"/>
            <a:ext cx="393065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16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17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4224222"/>
            <a:ext cx="437984" cy="40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918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406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4861" y="1643916"/>
            <a:ext cx="1104483" cy="410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71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2653217"/>
            <a:ext cx="342770" cy="40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32" b="8608"/>
          <a:stretch>
            <a:fillRect/>
          </a:stretch>
        </p:blipFill>
        <p:spPr>
          <a:xfrm>
            <a:off x="911225" y="3357245"/>
            <a:ext cx="8660765" cy="3402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98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020" y="4473575"/>
            <a:ext cx="313309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327" y="5519105"/>
            <a:ext cx="1856675" cy="409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55" y="1296035"/>
            <a:ext cx="10618470" cy="5572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8690" y="2360295"/>
            <a:ext cx="58547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1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3664440"/>
            <a:ext cx="1418690" cy="44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44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3836309"/>
            <a:ext cx="371335" cy="409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2025-01-09T05:56:10Z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