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8" r:id="rId12"/>
    <p:sldId id="347" r:id="rId13"/>
    <p:sldId id="346" r:id="rId14"/>
    <p:sldId id="345" r:id="rId15"/>
    <p:sldId id="343" r:id="rId16"/>
    <p:sldId id="341" r:id="rId17"/>
    <p:sldId id="339" r:id="rId18"/>
    <p:sldId id="338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3100" y="3038475"/>
            <a:ext cx="830580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2019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9349740" y="1341120"/>
            <a:ext cx="180467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204720"/>
            <a:ext cx="7341870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3034030"/>
            <a:ext cx="10136505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" grpId="0" bldLvl="0" animBg="1"/>
      <p:bldP spid="1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267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141220"/>
            <a:ext cx="10821035" cy="154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058070"/>
            <a:ext cx="2694559" cy="39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907280"/>
            <a:ext cx="1058735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animBg="1"/>
      <p:bldP spid="1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2524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21945" y="3110865"/>
            <a:ext cx="10826750" cy="169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72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551299"/>
            <a:ext cx="437984" cy="40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4149090"/>
            <a:ext cx="10932795" cy="2598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72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59294" y="3398689"/>
            <a:ext cx="1133047" cy="47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089" b="6598"/>
          <a:stretch>
            <a:fillRect/>
          </a:stretch>
        </p:blipFill>
        <p:spPr>
          <a:xfrm>
            <a:off x="5663565" y="3644900"/>
            <a:ext cx="1827530" cy="2846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634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90" r="28464" b="8185"/>
          <a:stretch>
            <a:fillRect/>
          </a:stretch>
        </p:blipFill>
        <p:spPr>
          <a:xfrm>
            <a:off x="5015865" y="3933190"/>
            <a:ext cx="2273300" cy="278765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2204440"/>
            <a:ext cx="11340000" cy="19087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67754" y="3301949"/>
            <a:ext cx="323727" cy="391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014710" cy="5589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92315" y="4152900"/>
            <a:ext cx="90424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23835" y="6010910"/>
            <a:ext cx="204279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35" y="1125220"/>
            <a:ext cx="6991985" cy="9867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35" y="1917065"/>
            <a:ext cx="10017760" cy="49491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64040" y="2676525"/>
            <a:ext cx="603250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073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7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17075" y="2459990"/>
            <a:ext cx="407035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4221480"/>
            <a:ext cx="2398395" cy="2169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370570" cy="11391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2132965"/>
            <a:ext cx="10915650" cy="47390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37445" y="4211320"/>
            <a:ext cx="82232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18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96322" y="4397333"/>
            <a:ext cx="561763" cy="39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8108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156335" y="3176905"/>
            <a:ext cx="726821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55012" y="4204319"/>
            <a:ext cx="4227506" cy="390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55012" y="5032714"/>
            <a:ext cx="8350277" cy="390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29752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835818" y="2293394"/>
            <a:ext cx="6436473" cy="343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35818" y="3124085"/>
            <a:ext cx="2228010" cy="362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3217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310" y="1224280"/>
            <a:ext cx="10514965" cy="5674360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551180" y="2853055"/>
            <a:ext cx="294259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575685" y="2999105"/>
            <a:ext cx="722439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79425" y="3861435"/>
            <a:ext cx="807529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180" y="4525010"/>
            <a:ext cx="494220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07035" y="5517515"/>
            <a:ext cx="10276205" cy="1314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30" grpId="0" bldLvl="0" animBg="1"/>
      <p:bldP spid="2" grpId="0" bldLvl="0" animBg="1"/>
      <p:bldP spid="3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410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4509135"/>
            <a:ext cx="3042920" cy="2028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85" y="1124585"/>
            <a:ext cx="11055985" cy="37490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4797425"/>
            <a:ext cx="2780030" cy="185356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896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256155"/>
            <a:ext cx="6129020" cy="152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148455"/>
            <a:ext cx="6110605" cy="136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5880735"/>
            <a:ext cx="700341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0510" y="1444625"/>
            <a:ext cx="4131945" cy="2754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9" grpId="0" bldLvl="0" animBg="1"/>
      <p:bldP spid="2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465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310" y="2359025"/>
            <a:ext cx="705612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356870"/>
            <a:ext cx="4636926" cy="380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35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8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454907"/>
            <a:ext cx="371334" cy="409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30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2414988"/>
            <a:ext cx="342770" cy="390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49622" y="5311472"/>
            <a:ext cx="1989974" cy="409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778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97560" y="3223260"/>
            <a:ext cx="424688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78891" y="4309448"/>
            <a:ext cx="4008513" cy="457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430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24155" y="2159635"/>
            <a:ext cx="328739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235040"/>
            <a:ext cx="4103727" cy="467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623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60680" y="2088515"/>
            <a:ext cx="510286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87350" y="3187700"/>
            <a:ext cx="403796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202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60045" y="2085975"/>
            <a:ext cx="3151505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6535" y="3179445"/>
            <a:ext cx="420878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0263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2025-01-09T07:12:05Z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