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0" y="2990850"/>
            <a:ext cx="6096000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1340000" cy="57595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925445"/>
            <a:ext cx="927671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3869690"/>
            <a:ext cx="688086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4794250"/>
            <a:ext cx="675068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5777865"/>
            <a:ext cx="5437505" cy="989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4" grpId="0" bldLvl="0" animBg="1"/>
      <p:bldP spid="1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569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3082925"/>
            <a:ext cx="1055560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4001135"/>
            <a:ext cx="7980680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4961255"/>
            <a:ext cx="772223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27684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2446655"/>
            <a:ext cx="5855335" cy="1120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81052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11894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45" y="2435225"/>
            <a:ext cx="10312400" cy="940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60680" y="3919220"/>
            <a:ext cx="8434705" cy="976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321945" y="5439410"/>
            <a:ext cx="3623310" cy="1096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30" grpId="0" bldLvl="0" animBg="1"/>
      <p:bldP spid="3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804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3423811"/>
            <a:ext cx="390377" cy="428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207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1624471"/>
            <a:ext cx="371334" cy="419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3611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020" y="1008735"/>
            <a:ext cx="966135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21368" y="5423938"/>
            <a:ext cx="389374" cy="357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523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48435" y="5281930"/>
            <a:ext cx="1320165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41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58790" y="2568902"/>
            <a:ext cx="333249" cy="410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264890"/>
            <a:ext cx="11340000" cy="320504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228232" y="5659132"/>
            <a:ext cx="647455" cy="419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591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55585" y="2316480"/>
            <a:ext cx="1673225" cy="69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574758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50595" y="4349750"/>
            <a:ext cx="814070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60120" y="5283835"/>
            <a:ext cx="686562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50595" y="6227445"/>
            <a:ext cx="534289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2025-01-08T14:12:32Z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