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861945"/>
            <a:ext cx="65341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69922"/>
            <a:ext cx="371334" cy="41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0" r="66704" b="7466"/>
          <a:stretch>
            <a:fillRect/>
          </a:stretch>
        </p:blipFill>
        <p:spPr>
          <a:xfrm>
            <a:off x="4439920" y="4149090"/>
            <a:ext cx="2922270" cy="239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3366559"/>
            <a:ext cx="561763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2518" y="3387520"/>
            <a:ext cx="780755" cy="4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2635" r="18306" b="6437"/>
          <a:stretch>
            <a:fillRect/>
          </a:stretch>
        </p:blipFill>
        <p:spPr>
          <a:xfrm>
            <a:off x="4754245" y="4077335"/>
            <a:ext cx="259334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 b="54525"/>
          <a:stretch>
            <a:fillRect/>
          </a:stretch>
        </p:blipFill>
        <p:spPr>
          <a:xfrm>
            <a:off x="911225" y="4872990"/>
            <a:ext cx="6912655" cy="17998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67080" y="4986020"/>
            <a:ext cx="7127875" cy="16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4149090"/>
            <a:ext cx="2054225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12894"/>
            <a:ext cx="380856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5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266436"/>
            <a:ext cx="380856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19840"/>
            <a:ext cx="380856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12193"/>
            <a:ext cx="352292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523392"/>
            <a:ext cx="561763" cy="33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58085" y="3932126"/>
            <a:ext cx="323727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06435" cy="925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844675"/>
            <a:ext cx="9536430" cy="4980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96260" y="2924810"/>
            <a:ext cx="1651635" cy="41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2110" y="3211195"/>
            <a:ext cx="15360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41542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124585"/>
            <a:ext cx="2162175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9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8"/>
          <a:stretch>
            <a:fillRect/>
          </a:stretch>
        </p:blipFill>
        <p:spPr>
          <a:xfrm>
            <a:off x="407035" y="4077335"/>
            <a:ext cx="3829730" cy="10045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280" y="3141345"/>
            <a:ext cx="4706620" cy="205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52095" y="2179955"/>
            <a:ext cx="62395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2425" y="3136265"/>
            <a:ext cx="43307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53035" y="4053205"/>
            <a:ext cx="526288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2" grpId="0" bldLvl="0" animBg="1"/>
      <p:bldP spid="2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149090"/>
            <a:ext cx="5204460" cy="23152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807700" cy="4441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725035"/>
            <a:ext cx="4530725" cy="20154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00605"/>
            <a:ext cx="898842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3225" y="3649980"/>
            <a:ext cx="556514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537075"/>
            <a:ext cx="521081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4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797175"/>
            <a:ext cx="788479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198620"/>
            <a:ext cx="928306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2595" y="2194560"/>
            <a:ext cx="57365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04845"/>
            <a:ext cx="54660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949700"/>
            <a:ext cx="834199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33950"/>
            <a:ext cx="579056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8233" r="28464"/>
          <a:stretch>
            <a:fillRect/>
          </a:stretch>
        </p:blipFill>
        <p:spPr>
          <a:xfrm>
            <a:off x="8256270" y="1341120"/>
            <a:ext cx="2846705" cy="27666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rcRect l="55047"/>
          <a:stretch>
            <a:fillRect/>
          </a:stretch>
        </p:blipFill>
        <p:spPr>
          <a:xfrm>
            <a:off x="8328025" y="1292225"/>
            <a:ext cx="268478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71108"/>
            <a:ext cx="371335" cy="40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5163" y="4911747"/>
            <a:ext cx="314206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5693130"/>
            <a:ext cx="1123526" cy="5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3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141345"/>
            <a:ext cx="2865120" cy="2073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025942"/>
            <a:ext cx="3513400" cy="37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68725"/>
            <a:ext cx="6908800" cy="21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32685"/>
            <a:ext cx="583120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846981"/>
            <a:ext cx="2237531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16450"/>
            <a:ext cx="57353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563841"/>
            <a:ext cx="3608614" cy="4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53150" y="4581525"/>
            <a:ext cx="36087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animBg="1"/>
      <p:bldP spid="19" grpId="0" bldLvl="0" animBg="1"/>
      <p:bldP spid="25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465148"/>
            <a:ext cx="342770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19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3064" y="1399039"/>
            <a:ext cx="299822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