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1" r:id="rId23"/>
    <p:sldId id="330" r:id="rId24"/>
    <p:sldId id="328" r:id="rId25"/>
    <p:sldId id="335" r:id="rId26"/>
    <p:sldId id="334" r:id="rId27"/>
    <p:sldId id="333" r:id="rId28"/>
    <p:sldId id="332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895" y="2476500"/>
            <a:ext cx="8791575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426313"/>
            <a:ext cx="3970428" cy="4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399615"/>
            <a:ext cx="2504130" cy="36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325205"/>
            <a:ext cx="1199697" cy="36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54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467265"/>
            <a:ext cx="380856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87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19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8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18715"/>
            <a:ext cx="819277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61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3882675"/>
            <a:ext cx="342770" cy="39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653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548109"/>
            <a:ext cx="437984" cy="3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93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40785" y="2949575"/>
            <a:ext cx="1427480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2830" y="3348355"/>
            <a:ext cx="102044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4083560"/>
            <a:ext cx="342770" cy="4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329305"/>
            <a:ext cx="73069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4215130"/>
            <a:ext cx="64592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5110480"/>
            <a:ext cx="53790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5710" y="5918835"/>
            <a:ext cx="510984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09495"/>
            <a:ext cx="81343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85795"/>
            <a:ext cx="69703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81145"/>
            <a:ext cx="522668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976495"/>
            <a:ext cx="5586095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109585" cy="1003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32685"/>
            <a:ext cx="11340000" cy="4659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50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46960"/>
            <a:ext cx="548576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71520"/>
            <a:ext cx="90023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166870"/>
            <a:ext cx="68999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052695"/>
            <a:ext cx="66217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928995"/>
            <a:ext cx="61702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  <p:bldP spid="23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"/>
          <a:stretch>
            <a:fillRect/>
          </a:stretch>
        </p:blipFill>
        <p:spPr>
          <a:xfrm>
            <a:off x="623615" y="1341120"/>
            <a:ext cx="11123250" cy="39579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18490" y="2205355"/>
            <a:ext cx="547751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8490" y="3141345"/>
            <a:ext cx="547751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4077335"/>
            <a:ext cx="5477510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 t="2692"/>
          <a:stretch>
            <a:fillRect/>
          </a:stretch>
        </p:blipFill>
        <p:spPr>
          <a:xfrm>
            <a:off x="551225" y="1341400"/>
            <a:ext cx="11148650" cy="4233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206" y="3237172"/>
            <a:ext cx="7483828" cy="4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370" y="4086225"/>
            <a:ext cx="24485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4883785"/>
            <a:ext cx="73145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623615" y="1224280"/>
            <a:ext cx="11076260" cy="1740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695325" y="3213100"/>
            <a:ext cx="10488340" cy="24142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7225" y="4204970"/>
            <a:ext cx="294703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225" y="5006975"/>
            <a:ext cx="642937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3258185"/>
            <a:ext cx="892365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14357" y="1214478"/>
            <a:ext cx="104734" cy="27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360045" y="1224280"/>
            <a:ext cx="10848385" cy="505269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98450" y="2170430"/>
            <a:ext cx="11000740" cy="141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6550" y="3933825"/>
            <a:ext cx="1081532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4707890"/>
            <a:ext cx="11076940" cy="152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9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61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41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41880" y="2409190"/>
            <a:ext cx="711835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80490"/>
            <a:ext cx="97079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1539" y="3104501"/>
            <a:ext cx="326042" cy="34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2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547762"/>
            <a:ext cx="371335" cy="40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5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2501643"/>
            <a:ext cx="3465793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33115" y="3316605"/>
            <a:ext cx="353949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1183" y="4418108"/>
            <a:ext cx="1761460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15840" y="5380990"/>
            <a:ext cx="132397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66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87215" y="2345690"/>
            <a:ext cx="83820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33140"/>
            <a:ext cx="11340000" cy="318867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61515" y="4964430"/>
            <a:ext cx="124079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9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121025"/>
            <a:ext cx="359854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970" y="4136390"/>
            <a:ext cx="326961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7870" y="5094605"/>
            <a:ext cx="244665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4360" y="5966460"/>
            <a:ext cx="196532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2025-01-09T03:43:17Z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