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58" r:id="rId4"/>
    <p:sldId id="356" r:id="rId5"/>
    <p:sldId id="355" r:id="rId6"/>
    <p:sldId id="354" r:id="rId7"/>
    <p:sldId id="353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687955" y="2925445"/>
            <a:ext cx="6816135" cy="9124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153" y="2864114"/>
            <a:ext cx="180906" cy="29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3047" y="4275376"/>
            <a:ext cx="847405" cy="30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9370" y="4961935"/>
            <a:ext cx="1799546" cy="31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785" y="2786510"/>
            <a:ext cx="180906" cy="30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62317" y="3491545"/>
            <a:ext cx="476070" cy="30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6272" y="4139415"/>
            <a:ext cx="818841" cy="40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849485" cy="5528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573780"/>
            <a:ext cx="430085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5955" y="3500755"/>
            <a:ext cx="341439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4153535"/>
            <a:ext cx="341439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5955" y="4105910"/>
            <a:ext cx="176466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8360" y="4737735"/>
            <a:ext cx="161480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44845" y="4640580"/>
            <a:ext cx="446786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35955" y="5248910"/>
            <a:ext cx="175450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88660" y="5613400"/>
            <a:ext cx="3836035" cy="114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3394934"/>
            <a:ext cx="7940857" cy="38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055" y="4070985"/>
            <a:ext cx="7888605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34" y="5289741"/>
            <a:ext cx="3446750" cy="33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655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413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386183"/>
            <a:ext cx="4227506" cy="32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014905"/>
            <a:ext cx="3284886" cy="33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653153"/>
            <a:ext cx="1180654" cy="32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319980"/>
            <a:ext cx="1133047" cy="68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8605" y="5310505"/>
            <a:ext cx="10222230" cy="135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70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3090853"/>
            <a:ext cx="2370831" cy="36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719488"/>
            <a:ext cx="2704080" cy="36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357647"/>
            <a:ext cx="5274861" cy="36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551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31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595957"/>
            <a:ext cx="4598841" cy="38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215243"/>
            <a:ext cx="4551234" cy="3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220" y="3844290"/>
            <a:ext cx="556069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501515"/>
            <a:ext cx="5371465" cy="9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720970"/>
            <a:ext cx="2723123" cy="34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6321425"/>
            <a:ext cx="513524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9" grpId="0" bldLvl="0" animBg="1"/>
      <p:bldP spid="11" grpId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4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016987"/>
            <a:ext cx="3599093" cy="30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599690"/>
            <a:ext cx="1013904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95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2424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791049"/>
            <a:ext cx="352292" cy="30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758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310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569475"/>
            <a:ext cx="3561007" cy="95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809984"/>
            <a:ext cx="2723123" cy="34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68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4790" y="1910080"/>
            <a:ext cx="563816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582545"/>
            <a:ext cx="4685665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604260"/>
            <a:ext cx="300291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671695"/>
            <a:ext cx="617474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3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668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57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576209"/>
            <a:ext cx="4989219" cy="35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085" y="3171190"/>
            <a:ext cx="492506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0040" y="3825240"/>
            <a:ext cx="229679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451985"/>
            <a:ext cx="955992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2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10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87550"/>
            <a:ext cx="464312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655685"/>
            <a:ext cx="3123022" cy="343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285626"/>
            <a:ext cx="5360554" cy="32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895725"/>
            <a:ext cx="351409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224280"/>
            <a:ext cx="10386060" cy="3760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0965" y="5013325"/>
            <a:ext cx="1830070" cy="16192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34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683226"/>
            <a:ext cx="1885239" cy="28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265009"/>
            <a:ext cx="7017278" cy="35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995" y="3884930"/>
            <a:ext cx="6858635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5229719"/>
            <a:ext cx="7883727" cy="33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878264"/>
            <a:ext cx="3218236" cy="33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62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758424"/>
            <a:ext cx="8340755" cy="34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382010"/>
            <a:ext cx="2679700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531360"/>
            <a:ext cx="2882265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04210" y="4481830"/>
            <a:ext cx="7087235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1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724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491067"/>
            <a:ext cx="304685" cy="31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3103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31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05330"/>
            <a:ext cx="7125970" cy="9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205715"/>
            <a:ext cx="9673753" cy="34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8765" y="3721100"/>
            <a:ext cx="924052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472870"/>
            <a:ext cx="6750680" cy="33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5101684"/>
            <a:ext cx="2056624" cy="34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711443"/>
            <a:ext cx="3389622" cy="35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6340256"/>
            <a:ext cx="5160604" cy="34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8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025337"/>
            <a:ext cx="8750176" cy="33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645419"/>
            <a:ext cx="2056624" cy="34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265502"/>
            <a:ext cx="5141561" cy="33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885584"/>
            <a:ext cx="2580302" cy="34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478655"/>
            <a:ext cx="952055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135289"/>
            <a:ext cx="5665239" cy="35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482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920240"/>
            <a:ext cx="11069320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115310"/>
            <a:ext cx="11269345" cy="11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652617"/>
            <a:ext cx="304685" cy="32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4030" y="4176699"/>
            <a:ext cx="361813" cy="30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700596"/>
            <a:ext cx="285643" cy="31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710434"/>
            <a:ext cx="285643" cy="31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76650"/>
            <a:ext cx="11340000" cy="2750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62115" y="4598994"/>
            <a:ext cx="285643" cy="30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3540946"/>
            <a:ext cx="352292" cy="30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4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5700973"/>
            <a:ext cx="304685" cy="32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4247169"/>
            <a:ext cx="314206" cy="31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2025-01-08T12:24:25Z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