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3068955"/>
            <a:ext cx="11398885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4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4987" y="2463276"/>
            <a:ext cx="599848" cy="41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64282" y="3445164"/>
            <a:ext cx="580806" cy="4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61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015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466975"/>
            <a:ext cx="4684395" cy="138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0045" y="4334510"/>
            <a:ext cx="6087745" cy="143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6063615"/>
            <a:ext cx="681228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281920" cy="56280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8455" y="2060575"/>
            <a:ext cx="4248785" cy="143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3850" y="3776980"/>
            <a:ext cx="5139690" cy="131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0045" y="5391785"/>
            <a:ext cx="667321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6207125"/>
            <a:ext cx="855789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968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561590"/>
            <a:ext cx="4822190" cy="142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370070"/>
            <a:ext cx="5901690" cy="131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6143625"/>
            <a:ext cx="801433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488295" cy="560324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08610" y="2061210"/>
            <a:ext cx="4305935" cy="14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045" y="3717290"/>
            <a:ext cx="5237480" cy="139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280" y="5366385"/>
            <a:ext cx="473138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45" y="6252210"/>
            <a:ext cx="750506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378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24585"/>
            <a:ext cx="10813415" cy="5640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2000" y="6059170"/>
            <a:ext cx="46037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334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042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3323590"/>
            <a:ext cx="10943590" cy="167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457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389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39145" cy="56711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654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04440"/>
            <a:ext cx="11340000" cy="301405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2025-01-08T16:48:46Z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