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4220" y="2314575"/>
            <a:ext cx="8162925" cy="2228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371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302510"/>
            <a:ext cx="647700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157855"/>
            <a:ext cx="552894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3995928"/>
            <a:ext cx="5779496" cy="42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43840" y="4853305"/>
            <a:ext cx="456247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4" grpId="0" animBg="1"/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735695" cy="11677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04440"/>
            <a:ext cx="11340000" cy="36209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5087620"/>
            <a:ext cx="3537585" cy="1239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826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5301615"/>
            <a:ext cx="3537585" cy="123952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586085" cy="567563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3215" y="2967990"/>
            <a:ext cx="303276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3215" y="3841750"/>
            <a:ext cx="307848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60045" y="4594225"/>
            <a:ext cx="875855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3215" y="5476875"/>
            <a:ext cx="350139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60045" y="6286500"/>
            <a:ext cx="1369060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8" grpId="0" bldLvl="0" animBg="1"/>
      <p:bldP spid="22" grpId="0" bldLvl="0" animBg="1"/>
      <p:bldP spid="2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47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87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4757153"/>
            <a:ext cx="380856" cy="399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45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82821" y="3186402"/>
            <a:ext cx="2827858" cy="523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627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11536" y="2357878"/>
            <a:ext cx="323727" cy="390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52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2020" y="3952875"/>
            <a:ext cx="236156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14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340860" y="3418840"/>
            <a:ext cx="2032635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363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2358892"/>
            <a:ext cx="390377" cy="391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16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16574" y="4864316"/>
            <a:ext cx="314206" cy="400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316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2025-01-09T07:42:25Z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