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pos="38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6"/>
        <p:guide pos="38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0920" y="3057525"/>
            <a:ext cx="762952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039068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33965" y="5343673"/>
            <a:ext cx="331524" cy="384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03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22620" y="4749800"/>
            <a:ext cx="97536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504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528445" y="3552825"/>
            <a:ext cx="253555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33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4836082"/>
            <a:ext cx="342770" cy="419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06649" y="5932096"/>
            <a:ext cx="656977" cy="409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32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34458" y="4878407"/>
            <a:ext cx="609369" cy="419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188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057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189480"/>
            <a:ext cx="806831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051040" y="3235960"/>
            <a:ext cx="3311525" cy="132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3501390"/>
            <a:ext cx="657923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5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96975"/>
            <a:ext cx="9888855" cy="55949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3599180"/>
            <a:ext cx="8616315" cy="84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5120" y="4694555"/>
            <a:ext cx="228219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60045" y="5901055"/>
            <a:ext cx="487807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325110" y="5516880"/>
            <a:ext cx="2013585" cy="127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6" grpId="0" bldLvl="0" animBg="1"/>
      <p:bldP spid="2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48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434840"/>
            <a:ext cx="620458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3525" y="5252085"/>
            <a:ext cx="705866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105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11480" y="2388235"/>
            <a:ext cx="2212975" cy="220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5" y="1196975"/>
            <a:ext cx="10940415" cy="2908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1245" y="2838450"/>
            <a:ext cx="69786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93" r="26974"/>
          <a:stretch>
            <a:fillRect/>
          </a:stretch>
        </p:blipFill>
        <p:spPr>
          <a:xfrm>
            <a:off x="2999740" y="4653280"/>
            <a:ext cx="2848610" cy="201612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990"/>
          <a:stretch>
            <a:fillRect/>
          </a:stretch>
        </p:blipFill>
        <p:spPr>
          <a:xfrm>
            <a:off x="335915" y="4625975"/>
            <a:ext cx="2517775" cy="201612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8" r="27192"/>
          <a:stretch>
            <a:fillRect/>
          </a:stretch>
        </p:blipFill>
        <p:spPr>
          <a:xfrm>
            <a:off x="9264015" y="4581525"/>
            <a:ext cx="2779395" cy="203263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063"/>
          <a:stretch>
            <a:fillRect/>
          </a:stretch>
        </p:blipFill>
        <p:spPr>
          <a:xfrm>
            <a:off x="6100445" y="4581525"/>
            <a:ext cx="3056890" cy="2032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22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95400" y="5127625"/>
            <a:ext cx="9859010" cy="142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205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673350"/>
            <a:ext cx="790003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331210"/>
            <a:ext cx="1007745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065270"/>
            <a:ext cx="10436860" cy="2556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231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023745"/>
            <a:ext cx="490982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2651125"/>
            <a:ext cx="778891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198485" y="2665730"/>
            <a:ext cx="174053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95910" y="3414395"/>
            <a:ext cx="3020060" cy="1057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18" grpId="0" bldLvl="0" animBg="1"/>
      <p:bldP spid="2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124585"/>
            <a:ext cx="9429115" cy="579183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29684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3455035"/>
            <a:ext cx="9314815" cy="152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5175885"/>
            <a:ext cx="10800715" cy="159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805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410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8684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9947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45" y="3081020"/>
            <a:ext cx="9116695" cy="117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4389120"/>
            <a:ext cx="1015365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1052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14" y="2081166"/>
            <a:ext cx="8569269" cy="476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2824044"/>
            <a:ext cx="3875214" cy="45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50190" y="3476625"/>
            <a:ext cx="10932795" cy="137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87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662808"/>
            <a:ext cx="457027" cy="41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5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1997710"/>
            <a:ext cx="1056703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2789555"/>
            <a:ext cx="77025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14425" y="2774950"/>
            <a:ext cx="990219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45" y="3533775"/>
            <a:ext cx="176784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9" grpId="0" bldLvl="0" animBg="1"/>
      <p:bldP spid="26" grpId="0" bldLvl="0" animBg="1"/>
      <p:bldP spid="3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8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5715578"/>
            <a:ext cx="457027" cy="410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773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710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0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3803" y="1491011"/>
            <a:ext cx="457027" cy="410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08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3428720"/>
            <a:ext cx="11340000" cy="220831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1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3803" y="1414570"/>
            <a:ext cx="457027" cy="41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2025-01-08T14:44:27Z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