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3" r:id="rId5"/>
    <p:sldId id="352" r:id="rId6"/>
    <p:sldId id="350" r:id="rId7"/>
    <p:sldId id="349" r:id="rId8"/>
    <p:sldId id="348" r:id="rId9"/>
    <p:sldId id="346" r:id="rId10"/>
    <p:sldId id="345" r:id="rId11"/>
    <p:sldId id="343" r:id="rId12"/>
    <p:sldId id="342" r:id="rId13"/>
    <p:sldId id="341" r:id="rId14"/>
    <p:sldId id="340" r:id="rId15"/>
    <p:sldId id="339" r:id="rId16"/>
    <p:sldId id="338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7145" y="2924175"/>
            <a:ext cx="707707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24185" cy="38919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2305" y="4725035"/>
            <a:ext cx="2153920" cy="180276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14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32105" y="3248025"/>
            <a:ext cx="4540885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09275" cy="5567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3169285"/>
            <a:ext cx="396176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70" y="5052060"/>
            <a:ext cx="816292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39235" y="6086475"/>
            <a:ext cx="504888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628495"/>
            <a:ext cx="11340000" cy="44068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3745" y="1124585"/>
            <a:ext cx="2368550" cy="1861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3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1557765"/>
            <a:ext cx="371335" cy="41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8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3538823"/>
            <a:ext cx="1037833" cy="4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52" b="1807"/>
          <a:stretch>
            <a:fillRect/>
          </a:stretch>
        </p:blipFill>
        <p:spPr>
          <a:xfrm>
            <a:off x="4943475" y="3284855"/>
            <a:ext cx="2520315" cy="3312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4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0327" y="2452597"/>
            <a:ext cx="609370" cy="39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 t="3555" r="20842" b="5489"/>
          <a:stretch>
            <a:fillRect/>
          </a:stretch>
        </p:blipFill>
        <p:spPr>
          <a:xfrm>
            <a:off x="4871720" y="3284855"/>
            <a:ext cx="2544445" cy="3217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68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4695" y="3213735"/>
            <a:ext cx="3320415" cy="35001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653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192655"/>
            <a:ext cx="382016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4495" y="3429000"/>
            <a:ext cx="487235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981075"/>
            <a:ext cx="3213735" cy="338772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60045" y="4368800"/>
            <a:ext cx="10485120" cy="101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113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17500" y="2487295"/>
            <a:ext cx="411797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533094"/>
            <a:ext cx="2399395" cy="46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8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224280"/>
            <a:ext cx="10736580" cy="46196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4797425"/>
            <a:ext cx="2171700" cy="18434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965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60045" y="2304415"/>
            <a:ext cx="6092190" cy="156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33045" y="4229100"/>
            <a:ext cx="595376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5182235"/>
            <a:ext cx="967613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45" y="6121400"/>
            <a:ext cx="954722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7" grpId="0" bldLvl="0" animBg="1"/>
      <p:bldP spid="29" grpId="0" bldLvl="0" animBg="1"/>
      <p:bldP spid="3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58579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336165"/>
            <a:ext cx="347091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348990"/>
            <a:ext cx="10696575" cy="154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5158740"/>
            <a:ext cx="961199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21945" y="6229985"/>
            <a:ext cx="937006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09440" y="1412875"/>
            <a:ext cx="570738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bldLvl="0" animBg="1"/>
      <p:bldP spid="32" grpId="0" bldLvl="0" animBg="1"/>
      <p:bldP spid="41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83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81204"/>
          <a:stretch>
            <a:fillRect/>
          </a:stretch>
        </p:blipFill>
        <p:spPr>
          <a:xfrm>
            <a:off x="5126990" y="4725035"/>
            <a:ext cx="1938020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305"/>
            <a:ext cx="11340000" cy="30876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364710"/>
            <a:ext cx="11340000" cy="235782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4032885" y="3357245"/>
            <a:ext cx="4079920" cy="7016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94754" y="3510769"/>
            <a:ext cx="3865692" cy="45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l="19985" r="60672"/>
          <a:stretch>
            <a:fillRect/>
          </a:stretch>
        </p:blipFill>
        <p:spPr>
          <a:xfrm>
            <a:off x="2711450" y="4631055"/>
            <a:ext cx="1960245" cy="18262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l="19985" r="60672"/>
          <a:stretch>
            <a:fillRect/>
          </a:stretch>
        </p:blipFill>
        <p:spPr>
          <a:xfrm>
            <a:off x="4727575" y="4631055"/>
            <a:ext cx="1960245" cy="18262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l="19985" r="60672"/>
          <a:stretch>
            <a:fillRect/>
          </a:stretch>
        </p:blipFill>
        <p:spPr>
          <a:xfrm>
            <a:off x="6743700" y="4631055"/>
            <a:ext cx="1960245" cy="18262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l="19985" r="60672"/>
          <a:stretch>
            <a:fillRect/>
          </a:stretch>
        </p:blipFill>
        <p:spPr>
          <a:xfrm>
            <a:off x="8760460" y="4631055"/>
            <a:ext cx="1960245" cy="182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08690" cy="5527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7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71857"/>
            <a:ext cx="390377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26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500931"/>
            <a:ext cx="380856" cy="39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9" b="3312"/>
          <a:stretch>
            <a:fillRect/>
          </a:stretch>
        </p:blipFill>
        <p:spPr>
          <a:xfrm>
            <a:off x="983615" y="2277110"/>
            <a:ext cx="10153015" cy="4392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1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2378273"/>
            <a:ext cx="542720" cy="47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5390" y="3332217"/>
            <a:ext cx="1123526" cy="47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59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458694"/>
            <a:ext cx="371335" cy="41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0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8312" y="2490670"/>
            <a:ext cx="1742418" cy="4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6397" y="3500196"/>
            <a:ext cx="847405" cy="38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9420" y="3452577"/>
            <a:ext cx="1694812" cy="45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64" r="67293"/>
          <a:stretch>
            <a:fillRect/>
          </a:stretch>
        </p:blipFill>
        <p:spPr>
          <a:xfrm>
            <a:off x="4655820" y="4221480"/>
            <a:ext cx="2913380" cy="2458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6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566505"/>
            <a:ext cx="380856" cy="39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10" r="15205"/>
          <a:stretch>
            <a:fillRect/>
          </a:stretch>
        </p:blipFill>
        <p:spPr>
          <a:xfrm>
            <a:off x="9648190" y="4437380"/>
            <a:ext cx="2262505" cy="2104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9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6397" y="2576158"/>
            <a:ext cx="847405" cy="39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6675" y="2576158"/>
            <a:ext cx="609370" cy="39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78337" y="3585516"/>
            <a:ext cx="561763" cy="39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0352" y="3585516"/>
            <a:ext cx="323726" cy="39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6" r="34947"/>
          <a:stretch>
            <a:fillRect/>
          </a:stretch>
        </p:blipFill>
        <p:spPr>
          <a:xfrm>
            <a:off x="3503930" y="4293235"/>
            <a:ext cx="5256530" cy="235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2025-01-09T12:05:26Z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