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110" y="3044190"/>
            <a:ext cx="738378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4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337830"/>
            <a:ext cx="437984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1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57780" y="3942080"/>
            <a:ext cx="424815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4015723"/>
            <a:ext cx="1932846" cy="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52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634748"/>
            <a:ext cx="352292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00716"/>
            <a:ext cx="371335" cy="41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69427"/>
            <a:ext cx="380856" cy="40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45"/>
          <a:stretch>
            <a:fillRect/>
          </a:stretch>
        </p:blipFill>
        <p:spPr>
          <a:xfrm>
            <a:off x="360045" y="1224280"/>
            <a:ext cx="11339830" cy="177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310168"/>
            <a:ext cx="437984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04" r="40530"/>
          <a:stretch>
            <a:fillRect/>
          </a:stretch>
        </p:blipFill>
        <p:spPr>
          <a:xfrm>
            <a:off x="360045" y="3069235"/>
            <a:ext cx="6743745" cy="34712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3068955"/>
            <a:ext cx="3765550" cy="335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551180" y="1664335"/>
            <a:ext cx="4655865" cy="17646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196975"/>
            <a:ext cx="3765550" cy="33540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3342292"/>
            <a:ext cx="780755" cy="40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8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2973070"/>
            <a:ext cx="744220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933190"/>
            <a:ext cx="744220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9"/>
          <a:stretch>
            <a:fillRect/>
          </a:stretch>
        </p:blipFill>
        <p:spPr>
          <a:xfrm>
            <a:off x="360045" y="1224280"/>
            <a:ext cx="11339830" cy="5517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4132254"/>
            <a:ext cx="352292" cy="4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98370"/>
            <a:ext cx="101434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997200"/>
            <a:ext cx="101434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3933190"/>
            <a:ext cx="101434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0"/>
          <a:stretch>
            <a:fillRect/>
          </a:stretch>
        </p:blipFill>
        <p:spPr>
          <a:xfrm>
            <a:off x="503555" y="1124585"/>
            <a:ext cx="10643870" cy="56892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9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132965"/>
            <a:ext cx="727265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708910"/>
            <a:ext cx="3733800" cy="25908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127125" y="2905760"/>
            <a:ext cx="53232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3702685"/>
            <a:ext cx="53232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581525"/>
            <a:ext cx="73444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5415915"/>
            <a:ext cx="73444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6165215"/>
            <a:ext cx="886142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630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87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843530"/>
            <a:ext cx="8957945" cy="143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581525"/>
            <a:ext cx="8957945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5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132965"/>
            <a:ext cx="980694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76667"/>
            <a:ext cx="380856" cy="4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0" y="2110105"/>
            <a:ext cx="414591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8805" y="3308350"/>
            <a:ext cx="356425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2090" y="6137421"/>
            <a:ext cx="209471" cy="39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268980"/>
            <a:ext cx="616648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365625"/>
            <a:ext cx="616648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97735"/>
            <a:ext cx="674116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141345"/>
            <a:ext cx="674116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33930"/>
            <a:ext cx="96100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256280"/>
            <a:ext cx="96100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577590"/>
            <a:ext cx="794448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509135"/>
            <a:ext cx="794448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91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588895"/>
            <a:ext cx="7129145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2025-01-01T03:13:32Z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