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5685" y="3173730"/>
            <a:ext cx="4906645" cy="7194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15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4080" y="1605129"/>
            <a:ext cx="342770" cy="390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29471" y="3787094"/>
            <a:ext cx="323727" cy="40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4005" y="4882840"/>
            <a:ext cx="590327" cy="390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39798" y="4882840"/>
            <a:ext cx="523677" cy="40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14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05793" y="4790315"/>
            <a:ext cx="323727" cy="40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3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3684941"/>
            <a:ext cx="380856" cy="41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474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69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1606226"/>
            <a:ext cx="437984" cy="40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82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95516" y="3054309"/>
            <a:ext cx="437984" cy="4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10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3187251"/>
            <a:ext cx="380856" cy="400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51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453446"/>
            <a:ext cx="380856" cy="400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38841" y="5560419"/>
            <a:ext cx="1770982" cy="45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4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3399790"/>
            <a:ext cx="643318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43660" y="4365625"/>
            <a:ext cx="643318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88085" y="5412105"/>
            <a:ext cx="643318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48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21230"/>
            <a:ext cx="485775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3182620"/>
            <a:ext cx="485775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23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52644" y="3966259"/>
            <a:ext cx="352292" cy="399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85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12035"/>
            <a:ext cx="664718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52730" y="3429000"/>
            <a:ext cx="664718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52730" y="4293235"/>
            <a:ext cx="664718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24940"/>
            <a:ext cx="11340000" cy="56275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30960" y="3215640"/>
            <a:ext cx="921829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30960" y="4221480"/>
            <a:ext cx="921829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271270" y="5157470"/>
            <a:ext cx="921829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99515" y="6073140"/>
            <a:ext cx="921829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4" grpId="0" bldLvl="0" animBg="1"/>
      <p:bldP spid="2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91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3501390"/>
            <a:ext cx="3054350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4509135"/>
            <a:ext cx="3054350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66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5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71945" y="1341120"/>
            <a:ext cx="286067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2277110"/>
            <a:ext cx="809244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9540" y="3357245"/>
            <a:ext cx="809244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2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132965"/>
            <a:ext cx="7283450" cy="83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068955"/>
            <a:ext cx="7283450" cy="83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3525" y="4077335"/>
            <a:ext cx="9048115" cy="83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91135" y="5085715"/>
            <a:ext cx="9048115" cy="83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9" grpId="0" bldLvl="0" animBg="1"/>
      <p:bldP spid="3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3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491610"/>
            <a:ext cx="390377" cy="40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9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529525"/>
            <a:ext cx="380856" cy="410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69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20906" y="2319865"/>
            <a:ext cx="637934" cy="438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06448" y="3263263"/>
            <a:ext cx="1085440" cy="438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87858" y="5207233"/>
            <a:ext cx="323727" cy="400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5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143250"/>
            <a:ext cx="403606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4077335"/>
            <a:ext cx="403606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1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72970"/>
            <a:ext cx="458470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3141345"/>
            <a:ext cx="458470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9425" y="4077335"/>
            <a:ext cx="458470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48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43455"/>
            <a:ext cx="522922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3141345"/>
            <a:ext cx="522922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63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2644" y="2692152"/>
            <a:ext cx="352292" cy="390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2025-01-02T16:37:39Z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