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1" r:id="rId10"/>
    <p:sldId id="330" r:id="rId11"/>
    <p:sldId id="329" r:id="rId12"/>
    <p:sldId id="327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3068955"/>
            <a:ext cx="11340000" cy="5974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5218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4509135"/>
            <a:ext cx="11041380" cy="165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03" b="87073"/>
          <a:stretch>
            <a:fillRect/>
          </a:stretch>
        </p:blipFill>
        <p:spPr>
          <a:xfrm>
            <a:off x="407035" y="6093460"/>
            <a:ext cx="5591810" cy="692785"/>
          </a:xfrm>
          <a:prstGeom prst="rect">
            <a:avLst/>
          </a:prstGeom>
        </p:spPr>
      </p:pic>
      <p:pic>
        <p:nvPicPr>
          <p:cNvPr id="2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2" t="18306" r="20230"/>
          <a:stretch>
            <a:fillRect/>
          </a:stretch>
        </p:blipFill>
        <p:spPr>
          <a:xfrm>
            <a:off x="6167755" y="1917065"/>
            <a:ext cx="4456430" cy="265684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91135" y="6135370"/>
            <a:ext cx="1104138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951855" y="1845310"/>
            <a:ext cx="5184140" cy="256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8" grpId="0" bldLvl="0" animBg="1"/>
      <p:bldP spid="2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9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1917065"/>
            <a:ext cx="1056386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6" b="85021"/>
          <a:stretch>
            <a:fillRect/>
          </a:stretch>
        </p:blipFill>
        <p:spPr>
          <a:xfrm>
            <a:off x="407035" y="5302885"/>
            <a:ext cx="5663610" cy="764820"/>
          </a:xfrm>
          <a:prstGeom prst="rect">
            <a:avLst/>
          </a:prstGeom>
        </p:spPr>
      </p:pic>
      <p:pic>
        <p:nvPicPr>
          <p:cNvPr id="3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8" t="19220" r="13859"/>
          <a:stretch>
            <a:fillRect/>
          </a:stretch>
        </p:blipFill>
        <p:spPr>
          <a:xfrm>
            <a:off x="6383655" y="4437380"/>
            <a:ext cx="4635500" cy="2176780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407035" y="2853055"/>
            <a:ext cx="1056386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60045" y="3717290"/>
            <a:ext cx="1069721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2890" y="4509135"/>
            <a:ext cx="524954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1135" y="5450840"/>
            <a:ext cx="595820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383655" y="4437380"/>
            <a:ext cx="4732655" cy="217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35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285490"/>
            <a:ext cx="7236460" cy="1796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7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416078"/>
            <a:ext cx="342770" cy="39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6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5354801"/>
            <a:ext cx="1066397" cy="52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3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8664" y="5333900"/>
            <a:ext cx="2742166" cy="52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438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47391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957445"/>
            <a:ext cx="5527040" cy="9188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01"/>
          <a:stretch>
            <a:fillRect/>
          </a:stretch>
        </p:blipFill>
        <p:spPr>
          <a:xfrm>
            <a:off x="8328025" y="3645535"/>
            <a:ext cx="3323590" cy="246443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6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3880" y="3645535"/>
            <a:ext cx="3576955" cy="252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45" y="3940175"/>
            <a:ext cx="7760970" cy="12903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2890" y="3285490"/>
            <a:ext cx="797560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716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45134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5565775"/>
            <a:ext cx="4621530" cy="11474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2025-01-02T12:25:52Z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