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23310" y="3002280"/>
            <a:ext cx="4945380" cy="8534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26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5325" y="3141345"/>
            <a:ext cx="7174865" cy="282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3815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60045" y="2277110"/>
            <a:ext cx="5951855" cy="80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9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52644" y="5100943"/>
            <a:ext cx="352292" cy="400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41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1758478"/>
            <a:ext cx="371335" cy="400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831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09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30428" y="2456442"/>
            <a:ext cx="580806" cy="525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10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181860"/>
            <a:ext cx="497903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3285490"/>
            <a:ext cx="497903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2890" y="4365625"/>
            <a:ext cx="497903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2890" y="5301615"/>
            <a:ext cx="5106670" cy="79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8" grpId="0" bldLvl="0" animBg="1"/>
      <p:bldP spid="1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38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52644" y="3480894"/>
            <a:ext cx="352292" cy="399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69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2569505"/>
            <a:ext cx="371335" cy="410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94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06347" y="1862278"/>
            <a:ext cx="561763" cy="409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673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77531" y="3101459"/>
            <a:ext cx="1075919" cy="104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3357245"/>
            <a:ext cx="828000" cy="2141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68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8488" y="3587730"/>
            <a:ext cx="685541" cy="552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47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88085" y="4007485"/>
            <a:ext cx="6396355" cy="103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9515" y="5373370"/>
            <a:ext cx="6396355" cy="1129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1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34565"/>
            <a:ext cx="583057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3086735"/>
            <a:ext cx="583057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4"/>
          <a:stretch>
            <a:fillRect/>
          </a:stretch>
        </p:blipFill>
        <p:spPr>
          <a:xfrm>
            <a:off x="360045" y="1224280"/>
            <a:ext cx="11339830" cy="55889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33602" y="2863876"/>
            <a:ext cx="380856" cy="40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0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49265" y="2273935"/>
            <a:ext cx="1637665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4"/>
          <a:stretch>
            <a:fillRect/>
          </a:stretch>
        </p:blipFill>
        <p:spPr>
          <a:xfrm>
            <a:off x="360045" y="1224280"/>
            <a:ext cx="11339830" cy="5589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98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340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53753" y="1605891"/>
            <a:ext cx="323727" cy="391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92947" y="2617903"/>
            <a:ext cx="1837632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2219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47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45" y="2277110"/>
            <a:ext cx="5575935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3141345"/>
            <a:ext cx="5575935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35280" y="4077335"/>
            <a:ext cx="7520940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1135" y="5013325"/>
            <a:ext cx="7520940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1" grpId="0" bldLvl="0" animBg="1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91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53098" y="1472040"/>
            <a:ext cx="1123526" cy="467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34206" y="2473740"/>
            <a:ext cx="1637682" cy="44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77027" y="3399121"/>
            <a:ext cx="533197" cy="52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68"/>
          <a:stretch>
            <a:fillRect/>
          </a:stretch>
        </p:blipFill>
        <p:spPr>
          <a:xfrm>
            <a:off x="360045" y="1125220"/>
            <a:ext cx="11123930" cy="56168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2061210"/>
            <a:ext cx="3978910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2890" y="2997200"/>
            <a:ext cx="5970270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2890" y="4005580"/>
            <a:ext cx="7988935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9380" y="4941570"/>
            <a:ext cx="7988935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91135" y="5949950"/>
            <a:ext cx="7988935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08"/>
          <a:stretch>
            <a:fillRect/>
          </a:stretch>
        </p:blipFill>
        <p:spPr>
          <a:xfrm>
            <a:off x="1343025" y="1988820"/>
            <a:ext cx="9864770" cy="29127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935" y="1772920"/>
            <a:ext cx="828000" cy="214138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08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33602" y="4025085"/>
            <a:ext cx="371335" cy="409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25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2568114"/>
            <a:ext cx="437984" cy="390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03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1395471"/>
            <a:ext cx="390377" cy="4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67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4080" y="2558234"/>
            <a:ext cx="352292" cy="40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24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38841" y="2483698"/>
            <a:ext cx="209471" cy="381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53602" y="3476188"/>
            <a:ext cx="685541" cy="543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39"/>
          <a:stretch>
            <a:fillRect/>
          </a:stretch>
        </p:blipFill>
        <p:spPr>
          <a:xfrm>
            <a:off x="922020" y="4220845"/>
            <a:ext cx="11006500" cy="19227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672906" y="4459743"/>
            <a:ext cx="799798" cy="401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90055" y="5322570"/>
            <a:ext cx="1327150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2025-01-01T12:29:11Z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