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49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1790" y="3055620"/>
            <a:ext cx="6408420" cy="7467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10730" y="2795777"/>
            <a:ext cx="1094962" cy="581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73954" y="4110355"/>
            <a:ext cx="1094962" cy="581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5340" y="2766607"/>
            <a:ext cx="580806" cy="43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06290" y="4875530"/>
            <a:ext cx="6082665" cy="7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2711697"/>
            <a:ext cx="342770" cy="419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63627" y="2786823"/>
            <a:ext cx="904534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2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026"/>
          <a:stretch>
            <a:fillRect/>
          </a:stretch>
        </p:blipFill>
        <p:spPr>
          <a:xfrm>
            <a:off x="3943350" y="4221480"/>
            <a:ext cx="4305300" cy="254063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10655" y="4710430"/>
            <a:ext cx="1818640" cy="79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026"/>
          <a:stretch>
            <a:fillRect/>
          </a:stretch>
        </p:blipFill>
        <p:spPr>
          <a:xfrm>
            <a:off x="8832215" y="4797425"/>
            <a:ext cx="3173730" cy="1873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45235" y="5208270"/>
            <a:ext cx="8500110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6000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321945" y="3086100"/>
            <a:ext cx="5207635" cy="8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1945" y="4333240"/>
            <a:ext cx="6833235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4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40660" y="1446530"/>
            <a:ext cx="668020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49924" y="2777151"/>
            <a:ext cx="3541964" cy="390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54325" y="3824605"/>
            <a:ext cx="6294120" cy="113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2538325"/>
            <a:ext cx="361813" cy="419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40660" y="1485265"/>
            <a:ext cx="7066280" cy="108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35860" y="3117850"/>
            <a:ext cx="467360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44800" y="4149090"/>
            <a:ext cx="5631180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1"/>
          <a:stretch>
            <a:fillRect/>
          </a:stretch>
        </p:blipFill>
        <p:spPr>
          <a:xfrm>
            <a:off x="360045" y="1124585"/>
            <a:ext cx="10447655" cy="5688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615" y="3141345"/>
            <a:ext cx="334645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4077335"/>
            <a:ext cx="3346450" cy="1210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39470" y="5579110"/>
            <a:ext cx="8597900" cy="1210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0872000" cy="58099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3215" y="2536190"/>
            <a:ext cx="8578850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3645535"/>
            <a:ext cx="857885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9380" y="4653280"/>
            <a:ext cx="857885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6990" y="5661660"/>
            <a:ext cx="8578850" cy="1149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0" grpId="0" bldLvl="0" animBg="1"/>
      <p:bldP spid="2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2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45235" y="4204335"/>
            <a:ext cx="6693535" cy="1475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0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135" y="2853055"/>
            <a:ext cx="2329180" cy="166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557780"/>
            <a:ext cx="7143750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035" y="3645535"/>
            <a:ext cx="7143750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99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45235" y="4749800"/>
            <a:ext cx="9756140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45235" y="5688965"/>
            <a:ext cx="619950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0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632710"/>
            <a:ext cx="710311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20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00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3394710"/>
            <a:ext cx="786511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585" y="4653280"/>
            <a:ext cx="4610100" cy="708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1814697"/>
            <a:ext cx="390377" cy="43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2319020"/>
            <a:ext cx="8024495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0950" y="5445125"/>
            <a:ext cx="4610100" cy="70866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191135" y="3285490"/>
            <a:ext cx="8024495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9380" y="4437380"/>
            <a:ext cx="8024495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1" grpId="0" bldLvl="0" animBg="1"/>
      <p:bldP spid="2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19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721538"/>
            <a:ext cx="457027" cy="419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1424207"/>
            <a:ext cx="361813" cy="419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1700814"/>
            <a:ext cx="371335" cy="419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937260"/>
            <a:ext cx="11076940" cy="40970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6495" y="1125220"/>
            <a:ext cx="694690" cy="81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93"/>
          <a:stretch>
            <a:fillRect/>
          </a:stretch>
        </p:blipFill>
        <p:spPr>
          <a:xfrm>
            <a:off x="983615" y="4870450"/>
            <a:ext cx="11076940" cy="1942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644168"/>
            <a:ext cx="399899" cy="419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0"/>
          <a:stretch>
            <a:fillRect/>
          </a:stretch>
        </p:blipFill>
        <p:spPr>
          <a:xfrm>
            <a:off x="983615" y="4935220"/>
            <a:ext cx="11016660" cy="1073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014663"/>
            <a:ext cx="399899" cy="419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2024-12-31T08:41:48Z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