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3141345"/>
            <a:ext cx="11340000" cy="54798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66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098675"/>
            <a:ext cx="604012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934970"/>
            <a:ext cx="426847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14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34565"/>
            <a:ext cx="501967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125470"/>
            <a:ext cx="4001770" cy="78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299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7"/>
          <a:stretch>
            <a:fillRect/>
          </a:stretch>
        </p:blipFill>
        <p:spPr>
          <a:xfrm>
            <a:off x="3251835" y="2132965"/>
            <a:ext cx="8063230" cy="30530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4962880"/>
            <a:ext cx="11340000" cy="189471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99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27800" y="1268730"/>
            <a:ext cx="230187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2132965"/>
            <a:ext cx="499745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07035" y="2997200"/>
            <a:ext cx="621855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50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16090" y="1224280"/>
            <a:ext cx="228155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2890" y="2132965"/>
            <a:ext cx="277114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60045" y="2997200"/>
            <a:ext cx="723836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2890" y="3789045"/>
            <a:ext cx="723836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6" grpId="0" bldLvl="0" animBg="1"/>
      <p:bldP spid="1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58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4410075"/>
            <a:ext cx="10704195" cy="189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99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495" y="4050030"/>
            <a:ext cx="2844165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735955" y="3955415"/>
            <a:ext cx="3410585" cy="1250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426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872105"/>
            <a:ext cx="3874770" cy="1310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303520" y="2773680"/>
            <a:ext cx="3874770" cy="1310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53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020" y="3150235"/>
            <a:ext cx="508444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9515" y="3933190"/>
            <a:ext cx="508444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673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797175"/>
            <a:ext cx="6609080" cy="1226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180" y="4323715"/>
            <a:ext cx="6609080" cy="1226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87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887345"/>
            <a:ext cx="5309870" cy="1040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4221480"/>
            <a:ext cx="5309870" cy="1040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71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18055"/>
            <a:ext cx="5774055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3213100"/>
            <a:ext cx="5774055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61061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3770630"/>
            <a:ext cx="10323195" cy="101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4925695"/>
            <a:ext cx="10323195" cy="866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07035" y="5990590"/>
            <a:ext cx="10323195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286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2020" y="3815715"/>
            <a:ext cx="3470910" cy="1249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2025-01-02T16:59:43Z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