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7" r:id="rId21"/>
    <p:sldId id="336" r:id="rId22"/>
    <p:sldId id="335" r:id="rId23"/>
    <p:sldId id="333" r:id="rId24"/>
    <p:sldId id="390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0410" y="2251710"/>
            <a:ext cx="5631180" cy="2354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4428543"/>
            <a:ext cx="60937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13900" r="3702" b="26478"/>
          <a:stretch>
            <a:fillRect/>
          </a:stretch>
        </p:blipFill>
        <p:spPr>
          <a:xfrm>
            <a:off x="6599555" y="4149090"/>
            <a:ext cx="5092700" cy="200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69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2416331"/>
            <a:ext cx="571284" cy="3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5793" y="3608663"/>
            <a:ext cx="1123526" cy="51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6826" y="3608663"/>
            <a:ext cx="1123526" cy="51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2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5355"/>
            <a:ext cx="49047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3068955"/>
            <a:ext cx="49047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005580"/>
            <a:ext cx="49047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5019040"/>
            <a:ext cx="49047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03520" y="1196975"/>
            <a:ext cx="5953760" cy="428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4284980"/>
            <a:ext cx="58610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79" b="6374"/>
          <a:stretch>
            <a:fillRect/>
          </a:stretch>
        </p:blipFill>
        <p:spPr>
          <a:xfrm>
            <a:off x="4007485" y="4797425"/>
            <a:ext cx="4276800" cy="19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6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79" b="6374"/>
          <a:stretch>
            <a:fillRect/>
          </a:stretch>
        </p:blipFill>
        <p:spPr>
          <a:xfrm>
            <a:off x="3355340" y="3285490"/>
            <a:ext cx="5348605" cy="24307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45"/>
          <a:stretch>
            <a:fillRect/>
          </a:stretch>
        </p:blipFill>
        <p:spPr>
          <a:xfrm>
            <a:off x="360045" y="1224280"/>
            <a:ext cx="8209915" cy="1022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06" r="54109"/>
          <a:stretch>
            <a:fillRect/>
          </a:stretch>
        </p:blipFill>
        <p:spPr>
          <a:xfrm>
            <a:off x="4650740" y="3933190"/>
            <a:ext cx="2672146" cy="2880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25"/>
          <a:stretch>
            <a:fillRect/>
          </a:stretch>
        </p:blipFill>
        <p:spPr>
          <a:xfrm>
            <a:off x="360045" y="2279295"/>
            <a:ext cx="11339830" cy="181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3328284"/>
            <a:ext cx="380855" cy="40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7" b="1611"/>
          <a:stretch>
            <a:fillRect/>
          </a:stretch>
        </p:blipFill>
        <p:spPr>
          <a:xfrm>
            <a:off x="4657090" y="3789045"/>
            <a:ext cx="2797175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36254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6"/>
          <a:stretch>
            <a:fillRect/>
          </a:stretch>
        </p:blipFill>
        <p:spPr>
          <a:xfrm>
            <a:off x="4367530" y="4581525"/>
            <a:ext cx="3779248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990420" cy="111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40"/>
          <a:stretch>
            <a:fillRect/>
          </a:stretch>
        </p:blipFill>
        <p:spPr>
          <a:xfrm>
            <a:off x="360045" y="2205355"/>
            <a:ext cx="11339830" cy="11521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43" r="53645" b="7544"/>
          <a:stretch>
            <a:fillRect/>
          </a:stretch>
        </p:blipFill>
        <p:spPr>
          <a:xfrm>
            <a:off x="335280" y="3213100"/>
            <a:ext cx="5256530" cy="36004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 t="21343"/>
          <a:stretch>
            <a:fillRect/>
          </a:stretch>
        </p:blipFill>
        <p:spPr>
          <a:xfrm>
            <a:off x="5880100" y="3213100"/>
            <a:ext cx="5024120" cy="345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6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 b="69449"/>
          <a:stretch>
            <a:fillRect/>
          </a:stretch>
        </p:blipFill>
        <p:spPr>
          <a:xfrm>
            <a:off x="982980" y="4005580"/>
            <a:ext cx="10729640" cy="8638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81"/>
          <a:stretch>
            <a:fillRect/>
          </a:stretch>
        </p:blipFill>
        <p:spPr>
          <a:xfrm>
            <a:off x="335280" y="1341400"/>
            <a:ext cx="11339830" cy="17027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2925445"/>
            <a:ext cx="6038940" cy="3744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6530" y="2304415"/>
            <a:ext cx="9309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3460" y="3228340"/>
            <a:ext cx="94551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933190"/>
            <a:ext cx="4587141" cy="28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51"/>
          <a:stretch>
            <a:fillRect/>
          </a:stretch>
        </p:blipFill>
        <p:spPr>
          <a:xfrm>
            <a:off x="360045" y="1224280"/>
            <a:ext cx="11339830" cy="837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13" b="17423"/>
          <a:stretch>
            <a:fillRect/>
          </a:stretch>
        </p:blipFill>
        <p:spPr>
          <a:xfrm>
            <a:off x="360045" y="2132965"/>
            <a:ext cx="11339830" cy="863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2277110"/>
            <a:ext cx="1068006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141345"/>
            <a:ext cx="6304915" cy="3584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41862"/>
          <a:stretch>
            <a:fillRect/>
          </a:stretch>
        </p:blipFill>
        <p:spPr>
          <a:xfrm>
            <a:off x="2800800" y="3240000"/>
            <a:ext cx="3240405" cy="345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76" b="39045"/>
          <a:stretch>
            <a:fillRect/>
          </a:stretch>
        </p:blipFill>
        <p:spPr>
          <a:xfrm>
            <a:off x="360045" y="1272540"/>
            <a:ext cx="11339830" cy="1656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45"/>
          <a:stretch>
            <a:fillRect/>
          </a:stretch>
        </p:blipFill>
        <p:spPr>
          <a:xfrm>
            <a:off x="479425" y="3144800"/>
            <a:ext cx="11339830" cy="6817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035" y="3141345"/>
            <a:ext cx="1075309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933190"/>
            <a:ext cx="4587141" cy="28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18381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24530"/>
            <a:ext cx="11340000" cy="18947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3717290"/>
            <a:ext cx="5771120" cy="298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132965"/>
            <a:ext cx="5771120" cy="298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7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141345"/>
            <a:ext cx="6254750" cy="32391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645535"/>
            <a:ext cx="7329170" cy="3147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70"/>
          <a:stretch>
            <a:fillRect/>
          </a:stretch>
        </p:blipFill>
        <p:spPr>
          <a:xfrm>
            <a:off x="407035" y="1125220"/>
            <a:ext cx="11339830" cy="24932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r="38982" b="3230"/>
          <a:stretch>
            <a:fillRect/>
          </a:stretch>
        </p:blipFill>
        <p:spPr>
          <a:xfrm>
            <a:off x="2968625" y="3717290"/>
            <a:ext cx="3775075" cy="310070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280" y="2061210"/>
            <a:ext cx="694753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2863215"/>
            <a:ext cx="694753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9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1300294"/>
            <a:ext cx="342770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 t="21343"/>
          <a:stretch>
            <a:fillRect/>
          </a:stretch>
        </p:blipFill>
        <p:spPr>
          <a:xfrm>
            <a:off x="3583940" y="3141345"/>
            <a:ext cx="5024120" cy="345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07"/>
          <a:stretch>
            <a:fillRect/>
          </a:stretch>
        </p:blipFill>
        <p:spPr>
          <a:xfrm>
            <a:off x="426085" y="1341400"/>
            <a:ext cx="11339830" cy="2387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061210"/>
            <a:ext cx="11139170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655" y="3645535"/>
            <a:ext cx="6028690" cy="312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340000" cy="30089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845" y="3861435"/>
            <a:ext cx="4220845" cy="27901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7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285490"/>
            <a:ext cx="4551680" cy="30086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7735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0" y="4725670"/>
            <a:ext cx="3006725" cy="198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223365"/>
            <a:ext cx="11340000" cy="4575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068955"/>
            <a:ext cx="4916170" cy="17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4941570"/>
            <a:ext cx="491617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79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855" y="3429000"/>
            <a:ext cx="4728210" cy="312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20"/>
          <a:stretch>
            <a:fillRect/>
          </a:stretch>
        </p:blipFill>
        <p:spPr>
          <a:xfrm>
            <a:off x="360045" y="1009015"/>
            <a:ext cx="11339830" cy="4365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4535485"/>
            <a:ext cx="352292" cy="3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107815"/>
            <a:ext cx="2411095" cy="19119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75"/>
          <a:stretch>
            <a:fillRect/>
          </a:stretch>
        </p:blipFill>
        <p:spPr>
          <a:xfrm>
            <a:off x="360045" y="6019800"/>
            <a:ext cx="11339830" cy="75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2025-01-02T11:53:27Z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