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3108960"/>
            <a:ext cx="1100328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9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82850"/>
            <a:ext cx="435546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43935"/>
            <a:ext cx="424370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93260"/>
            <a:ext cx="462089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657850"/>
            <a:ext cx="781812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0914031" cy="568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729133"/>
            <a:ext cx="333249" cy="4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2190" y="3547745"/>
            <a:ext cx="27768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4524425"/>
            <a:ext cx="209471" cy="41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853055"/>
            <a:ext cx="51149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89045"/>
            <a:ext cx="51149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797425"/>
            <a:ext cx="5114925" cy="124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285" y="2424430"/>
            <a:ext cx="139763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725670"/>
            <a:ext cx="963104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805170"/>
            <a:ext cx="112712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493010"/>
            <a:ext cx="63703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42030"/>
            <a:ext cx="48679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99940"/>
            <a:ext cx="80879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1615614"/>
            <a:ext cx="1447254" cy="46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2645" y="2633345"/>
            <a:ext cx="27590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38980"/>
            <a:ext cx="1080389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5805170"/>
            <a:ext cx="911796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2024-12-31T15:24:04Z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