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5" r:id="rId9"/>
    <p:sldId id="334" r:id="rId10"/>
    <p:sldId id="332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0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tags" Target="../tags/tag11.xml"/><Relationship Id="rId2" Type="http://schemas.openxmlformats.org/officeDocument/2006/relationships/image" Target="../media/image16.png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13.png"/><Relationship Id="rId2" Type="http://schemas.openxmlformats.org/officeDocument/2006/relationships/tags" Target="../tags/tag13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13.png"/><Relationship Id="rId2" Type="http://schemas.openxmlformats.org/officeDocument/2006/relationships/tags" Target="../tags/tag15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image" Target="../media/image13.png"/><Relationship Id="rId3" Type="http://schemas.openxmlformats.org/officeDocument/2006/relationships/tags" Target="../tags/tag18.xml"/><Relationship Id="rId2" Type="http://schemas.openxmlformats.org/officeDocument/2006/relationships/image" Target="../media/image20.png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tags" Target="../tags/tag3.xml"/><Relationship Id="rId2" Type="http://schemas.openxmlformats.org/officeDocument/2006/relationships/image" Target="../media/image8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tags" Target="../tags/tag7.xml"/><Relationship Id="rId4" Type="http://schemas.openxmlformats.org/officeDocument/2006/relationships/image" Target="../media/image12.png"/><Relationship Id="rId3" Type="http://schemas.openxmlformats.org/officeDocument/2006/relationships/tags" Target="../tags/tag6.xml"/><Relationship Id="rId2" Type="http://schemas.openxmlformats.org/officeDocument/2006/relationships/image" Target="../media/image11.png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035" y="3141345"/>
            <a:ext cx="11340000" cy="6115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98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5" r="8065" b="6189"/>
          <a:stretch>
            <a:fillRect/>
          </a:stretch>
        </p:blipFill>
        <p:spPr>
          <a:xfrm>
            <a:off x="2855595" y="3141345"/>
            <a:ext cx="6510655" cy="20866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340000" cy="3732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90" y="2282273"/>
            <a:ext cx="1018790" cy="4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7045" y="3093085"/>
            <a:ext cx="178117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4262979"/>
            <a:ext cx="647455" cy="39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5" t="29079" r="40004" b="6189"/>
          <a:stretch>
            <a:fillRect/>
          </a:stretch>
        </p:blipFill>
        <p:spPr>
          <a:xfrm>
            <a:off x="4799965" y="4797425"/>
            <a:ext cx="2609215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26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2" t="6955" r="8065" b="6189"/>
          <a:stretch>
            <a:fillRect/>
          </a:stretch>
        </p:blipFill>
        <p:spPr>
          <a:xfrm>
            <a:off x="5087620" y="3933190"/>
            <a:ext cx="5735955" cy="27063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204085"/>
            <a:ext cx="920051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2" t="25439" r="39938" b="6189"/>
          <a:stretch>
            <a:fillRect/>
          </a:stretch>
        </p:blipFill>
        <p:spPr>
          <a:xfrm>
            <a:off x="9552305" y="1341120"/>
            <a:ext cx="2477770" cy="1879600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94" t="6955" r="8065" b="6189"/>
          <a:stretch>
            <a:fillRect/>
          </a:stretch>
        </p:blipFill>
        <p:spPr>
          <a:xfrm>
            <a:off x="9626918" y="3471545"/>
            <a:ext cx="2328545" cy="23876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91135" y="2997200"/>
            <a:ext cx="920051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3933190"/>
            <a:ext cx="920051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135" y="4797425"/>
            <a:ext cx="920051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4720"/>
            <a:ext cx="490156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2" t="25439" r="39938" b="6189"/>
          <a:stretch>
            <a:fillRect/>
          </a:stretch>
        </p:blipFill>
        <p:spPr>
          <a:xfrm>
            <a:off x="9552305" y="1341120"/>
            <a:ext cx="2477770" cy="1879600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94" t="6955" r="8065" b="6189"/>
          <a:stretch>
            <a:fillRect/>
          </a:stretch>
        </p:blipFill>
        <p:spPr>
          <a:xfrm>
            <a:off x="9626918" y="3471545"/>
            <a:ext cx="2328545" cy="23876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3525" y="3141345"/>
            <a:ext cx="490156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4077335"/>
            <a:ext cx="490156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061210"/>
            <a:ext cx="696849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2" t="25439" r="39938" b="6189"/>
          <a:stretch>
            <a:fillRect/>
          </a:stretch>
        </p:blipFill>
        <p:spPr>
          <a:xfrm>
            <a:off x="5700395" y="4801235"/>
            <a:ext cx="2477770" cy="1879600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94" t="6955" r="8065" b="6189"/>
          <a:stretch>
            <a:fillRect/>
          </a:stretch>
        </p:blipFill>
        <p:spPr>
          <a:xfrm>
            <a:off x="9407843" y="4293235"/>
            <a:ext cx="2328545" cy="23876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19380" y="2997200"/>
            <a:ext cx="10910570" cy="12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380" y="4479925"/>
            <a:ext cx="511238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5300980"/>
            <a:ext cx="511238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5458287"/>
            <a:ext cx="380856" cy="40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31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68479"/>
            <a:ext cx="380856" cy="41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465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1915"/>
            <a:ext cx="11340000" cy="3840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9655" y="2165350"/>
            <a:ext cx="118999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9105" y="3126740"/>
            <a:ext cx="110426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77" b="7671"/>
          <a:stretch>
            <a:fillRect/>
          </a:stretch>
        </p:blipFill>
        <p:spPr>
          <a:xfrm>
            <a:off x="2711450" y="4653280"/>
            <a:ext cx="6877685" cy="195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6"/>
          <a:stretch>
            <a:fillRect/>
          </a:stretch>
        </p:blipFill>
        <p:spPr>
          <a:xfrm>
            <a:off x="479425" y="1196975"/>
            <a:ext cx="10984230" cy="5616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820" y="5229225"/>
            <a:ext cx="76200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160"/>
            <a:ext cx="11340000" cy="29410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983615" y="4004945"/>
            <a:ext cx="10729005" cy="9899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13" r="71990" b="6189"/>
          <a:stretch>
            <a:fillRect/>
          </a:stretch>
        </p:blipFill>
        <p:spPr>
          <a:xfrm>
            <a:off x="4871720" y="4869180"/>
            <a:ext cx="2419985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9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5" r="8065" b="6189"/>
          <a:stretch>
            <a:fillRect/>
          </a:stretch>
        </p:blipFill>
        <p:spPr>
          <a:xfrm>
            <a:off x="3145790" y="4869180"/>
            <a:ext cx="5900420" cy="18910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picid" val="{e84b8bf4-e77f-4eed-9d6a-662974d9d656}"/>
</p:tagLst>
</file>

<file path=ppt/tags/tag10.xml><?xml version="1.0" encoding="utf-8"?>
<p:tagLst xmlns:p="http://schemas.openxmlformats.org/presentationml/2006/main">
  <p:tag name="picid" val="{046620d0-881f-47ac-841b-cce9f61c0866}"/>
</p:tagLst>
</file>

<file path=ppt/tags/tag11.xml><?xml version="1.0" encoding="utf-8"?>
<p:tagLst xmlns:p="http://schemas.openxmlformats.org/presentationml/2006/main">
  <p:tag name="picid" val="{10fb348a-c465-4f76-9d54-79baed73bd18}"/>
</p:tagLst>
</file>

<file path=ppt/tags/tag12.xml><?xml version="1.0" encoding="utf-8"?>
<p:tagLst xmlns:p="http://schemas.openxmlformats.org/presentationml/2006/main">
  <p:tag name="picid" val="{10fb348a-c465-4f76-9d54-79baed73bd18}"/>
</p:tagLst>
</file>

<file path=ppt/tags/tag13.xml><?xml version="1.0" encoding="utf-8"?>
<p:tagLst xmlns:p="http://schemas.openxmlformats.org/presentationml/2006/main">
  <p:tag name="picid" val="{10fb348a-c465-4f76-9d54-79baed73bd18}"/>
</p:tagLst>
</file>

<file path=ppt/tags/tag14.xml><?xml version="1.0" encoding="utf-8"?>
<p:tagLst xmlns:p="http://schemas.openxmlformats.org/presentationml/2006/main">
  <p:tag name="picid" val="{10fb348a-c465-4f76-9d54-79baed73bd18}"/>
</p:tagLst>
</file>

<file path=ppt/tags/tag15.xml><?xml version="1.0" encoding="utf-8"?>
<p:tagLst xmlns:p="http://schemas.openxmlformats.org/presentationml/2006/main">
  <p:tag name="picid" val="{10fb348a-c465-4f76-9d54-79baed73bd18}"/>
</p:tagLst>
</file>

<file path=ppt/tags/tag16.xml><?xml version="1.0" encoding="utf-8"?>
<p:tagLst xmlns:p="http://schemas.openxmlformats.org/presentationml/2006/main">
  <p:tag name="picid" val="{10fb348a-c465-4f76-9d54-79baed73bd18}"/>
</p:tagLst>
</file>

<file path=ppt/tags/tag17.xml><?xml version="1.0" encoding="utf-8"?>
<p:tagLst xmlns:p="http://schemas.openxmlformats.org/presentationml/2006/main">
  <p:tag name="picid" val="{88d7624e-3b2f-4505-ad4d-a36981d41d91}"/>
</p:tagLst>
</file>

<file path=ppt/tags/tag18.xml><?xml version="1.0" encoding="utf-8"?>
<p:tagLst xmlns:p="http://schemas.openxmlformats.org/presentationml/2006/main">
  <p:tag name="picid" val="{10fb348a-c465-4f76-9d54-79baed73bd18}"/>
</p:tagLst>
</file>

<file path=ppt/tags/tag19.xml><?xml version="1.0" encoding="utf-8"?>
<p:tagLst xmlns:p="http://schemas.openxmlformats.org/presentationml/2006/main">
  <p:tag name="picid" val="{10fb348a-c465-4f76-9d54-79baed73bd18}"/>
</p:tagLst>
</file>

<file path=ppt/tags/tag2.xml><?xml version="1.0" encoding="utf-8"?>
<p:tagLst xmlns:p="http://schemas.openxmlformats.org/presentationml/2006/main">
  <p:tag name="picid" val="{46c98393-c5b5-4c1c-a196-c9f832de513f}"/>
</p:tagLst>
</file>

<file path=ppt/tags/tag20.xml><?xml version="1.0" encoding="utf-8"?>
<p:tagLst xmlns:p="http://schemas.openxmlformats.org/presentationml/2006/main">
  <p:tag name="COMMONDATA" val="eyJoZGlkIjoiMGI2YTZkNGE2Njk2NzcyNTAzOGM5ZmQ1NzQ5MzlhNzIifQ=="/>
</p:tagLst>
</file>

<file path=ppt/tags/tag3.xml><?xml version="1.0" encoding="utf-8"?>
<p:tagLst xmlns:p="http://schemas.openxmlformats.org/presentationml/2006/main">
  <p:tag name="picid" val="{5f70dada-2306-4465-82a9-7fb2738fdb8c}"/>
</p:tagLst>
</file>

<file path=ppt/tags/tag4.xml><?xml version="1.0" encoding="utf-8"?>
<p:tagLst xmlns:p="http://schemas.openxmlformats.org/presentationml/2006/main">
  <p:tag name="picid" val="{ec81fe55-f3ad-413d-810f-564d777f4c6d}"/>
</p:tagLst>
</file>

<file path=ppt/tags/tag5.xml><?xml version="1.0" encoding="utf-8"?>
<p:tagLst xmlns:p="http://schemas.openxmlformats.org/presentationml/2006/main">
  <p:tag name="picid" val="{09b03a46-eb40-4efe-9c33-686600dbe440}"/>
</p:tagLst>
</file>

<file path=ppt/tags/tag6.xml><?xml version="1.0" encoding="utf-8"?>
<p:tagLst xmlns:p="http://schemas.openxmlformats.org/presentationml/2006/main">
  <p:tag name="picid" val="{c5372947-9ac8-44fa-aa55-2c8e22311675}"/>
</p:tagLst>
</file>

<file path=ppt/tags/tag7.xml><?xml version="1.0" encoding="utf-8"?>
<p:tagLst xmlns:p="http://schemas.openxmlformats.org/presentationml/2006/main">
  <p:tag name="picid" val="{10fb348a-c465-4f76-9d54-79baed73bd18}"/>
</p:tagLst>
</file>

<file path=ppt/tags/tag8.xml><?xml version="1.0" encoding="utf-8"?>
<p:tagLst xmlns:p="http://schemas.openxmlformats.org/presentationml/2006/main">
  <p:tag name="picid" val="{10fb348a-c465-4f76-9d54-79baed73bd18}"/>
</p:tagLst>
</file>

<file path=ppt/tags/tag9.xml><?xml version="1.0" encoding="utf-8"?>
<p:tagLst xmlns:p="http://schemas.openxmlformats.org/presentationml/2006/main">
  <p:tag name="picid" val="{10fb348a-c465-4f76-9d54-79baed73bd18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2025-01-02T09:16:05Z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