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3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1" r:id="rId13"/>
    <p:sldId id="350" r:id="rId14"/>
    <p:sldId id="349" r:id="rId15"/>
    <p:sldId id="348" r:id="rId16"/>
    <p:sldId id="347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1495" y="2925445"/>
            <a:ext cx="6096045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89056"/>
            <a:ext cx="304685" cy="3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 b="7925"/>
          <a:stretch>
            <a:fillRect/>
          </a:stretch>
        </p:blipFill>
        <p:spPr>
          <a:xfrm>
            <a:off x="4884420" y="3141345"/>
            <a:ext cx="242379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15357"/>
            <a:ext cx="276121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4" r="54917" b="7925"/>
          <a:stretch>
            <a:fillRect/>
          </a:stretch>
        </p:blipFill>
        <p:spPr>
          <a:xfrm>
            <a:off x="4584065" y="3429000"/>
            <a:ext cx="237299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2284622"/>
            <a:ext cx="1875716" cy="3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1443615"/>
            <a:ext cx="828362" cy="41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114606"/>
            <a:ext cx="352292" cy="2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r="28878" b="7925"/>
          <a:stretch>
            <a:fillRect/>
          </a:stretch>
        </p:blipFill>
        <p:spPr>
          <a:xfrm>
            <a:off x="4827905" y="3501390"/>
            <a:ext cx="2536190" cy="325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206985"/>
            <a:ext cx="809318" cy="35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6" t="18415"/>
          <a:stretch>
            <a:fillRect/>
          </a:stretch>
        </p:blipFill>
        <p:spPr>
          <a:xfrm>
            <a:off x="4500245" y="2997200"/>
            <a:ext cx="3058795" cy="319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972567"/>
            <a:ext cx="637934" cy="34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4"/>
          <a:stretch>
            <a:fillRect/>
          </a:stretch>
        </p:blipFill>
        <p:spPr>
          <a:xfrm>
            <a:off x="4584065" y="3357245"/>
            <a:ext cx="3023915" cy="341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236658"/>
            <a:ext cx="495113" cy="30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8" t="14764" r="44871"/>
          <a:stretch>
            <a:fillRect/>
          </a:stretch>
        </p:blipFill>
        <p:spPr>
          <a:xfrm>
            <a:off x="5087620" y="2809875"/>
            <a:ext cx="2087880" cy="290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5270" y="2872740"/>
            <a:ext cx="81153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4" r="9363" b="4990"/>
          <a:stretch>
            <a:fillRect/>
          </a:stretch>
        </p:blipFill>
        <p:spPr>
          <a:xfrm>
            <a:off x="4638040" y="3573145"/>
            <a:ext cx="2783205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1376619"/>
            <a:ext cx="656977" cy="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2111103"/>
            <a:ext cx="1694811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2120642"/>
            <a:ext cx="637934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680812"/>
            <a:ext cx="266599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28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65831"/>
            <a:ext cx="304685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413" y="3623625"/>
            <a:ext cx="1466297" cy="33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1917065"/>
            <a:ext cx="2355896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8220" y="5356225"/>
            <a:ext cx="86645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3504"/>
          <a:stretch>
            <a:fillRect/>
          </a:stretch>
        </p:blipFill>
        <p:spPr>
          <a:xfrm>
            <a:off x="1399540" y="2565400"/>
            <a:ext cx="2680335" cy="20745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26496" r="50731"/>
          <a:stretch>
            <a:fillRect/>
          </a:stretch>
        </p:blipFill>
        <p:spPr>
          <a:xfrm>
            <a:off x="4079875" y="2565400"/>
            <a:ext cx="2303780" cy="2074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72048"/>
          <a:stretch>
            <a:fillRect/>
          </a:stretch>
        </p:blipFill>
        <p:spPr>
          <a:xfrm>
            <a:off x="8688070" y="2565400"/>
            <a:ext cx="2827655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580255"/>
            <a:ext cx="1074039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3541113"/>
            <a:ext cx="809319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3531578"/>
            <a:ext cx="818841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505" y="4869180"/>
            <a:ext cx="3348990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48245"/>
            <a:ext cx="3751435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52395"/>
            <a:ext cx="72040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82208"/>
            <a:ext cx="3646700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77775"/>
            <a:ext cx="3018287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863813"/>
            <a:ext cx="2123274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2572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5302250"/>
            <a:ext cx="2088000" cy="148639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49768"/>
            <a:ext cx="3199193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436363"/>
            <a:ext cx="3142065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94351"/>
            <a:ext cx="2456523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99965"/>
            <a:ext cx="437769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467350"/>
            <a:ext cx="673798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005580"/>
            <a:ext cx="2406015" cy="26930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000885"/>
            <a:ext cx="636397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56846"/>
            <a:ext cx="3827607" cy="34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294765"/>
            <a:ext cx="3675380" cy="370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091305"/>
            <a:ext cx="4749800" cy="2524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33831"/>
            <a:ext cx="304685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08910"/>
            <a:ext cx="583311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933190"/>
            <a:ext cx="583311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5085715"/>
            <a:ext cx="1069340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5316"/>
          <a:stretch>
            <a:fillRect/>
          </a:stretch>
        </p:blipFill>
        <p:spPr>
          <a:xfrm>
            <a:off x="3647440" y="3789045"/>
            <a:ext cx="4968875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4765" y="2665730"/>
            <a:ext cx="44253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5316"/>
          <a:stretch>
            <a:fillRect/>
          </a:stretch>
        </p:blipFill>
        <p:spPr>
          <a:xfrm>
            <a:off x="4224020" y="4581525"/>
            <a:ext cx="3792855" cy="225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20280"/>
            <a:ext cx="6093702" cy="33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80" y="2726690"/>
            <a:ext cx="69405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83770"/>
            <a:ext cx="6046095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5316"/>
          <a:stretch>
            <a:fillRect/>
          </a:stretch>
        </p:blipFill>
        <p:spPr>
          <a:xfrm>
            <a:off x="3889375" y="4005580"/>
            <a:ext cx="4281805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53058"/>
            <a:ext cx="4170377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39176"/>
            <a:ext cx="10168866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24860"/>
            <a:ext cx="241808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20941"/>
            <a:ext cx="645551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5316"/>
          <a:stretch>
            <a:fillRect/>
          </a:stretch>
        </p:blipFill>
        <p:spPr>
          <a:xfrm>
            <a:off x="4224020" y="4437380"/>
            <a:ext cx="3731895" cy="22174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256270" y="1268730"/>
            <a:ext cx="26949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3840" y="3357245"/>
            <a:ext cx="476948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7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708910"/>
            <a:ext cx="24885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3845" y="2752725"/>
            <a:ext cx="394398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59980"/>
            <a:ext cx="5541460" cy="34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5316"/>
          <a:stretch>
            <a:fillRect/>
          </a:stretch>
        </p:blipFill>
        <p:spPr>
          <a:xfrm>
            <a:off x="4224020" y="4437380"/>
            <a:ext cx="3731895" cy="221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43597"/>
            <a:ext cx="352292" cy="3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01898"/>
            <a:ext cx="314206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62475"/>
            <a:ext cx="361813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024867"/>
            <a:ext cx="314206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24357"/>
            <a:ext cx="285643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300456"/>
            <a:ext cx="285643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2024-12-31T06:13:33Z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