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3" r:id="rId4"/>
    <p:sldId id="360" r:id="rId5"/>
    <p:sldId id="359" r:id="rId6"/>
    <p:sldId id="358" r:id="rId7"/>
    <p:sldId id="357" r:id="rId8"/>
    <p:sldId id="356" r:id="rId9"/>
    <p:sldId id="354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1" r:id="rId29"/>
    <p:sldId id="330" r:id="rId30"/>
    <p:sldId id="329" r:id="rId31"/>
    <p:sldId id="404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2999740" y="2925445"/>
            <a:ext cx="6023655" cy="955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309872"/>
            <a:ext cx="314206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1939" y="2302565"/>
            <a:ext cx="399899" cy="34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2370" y="2961640"/>
            <a:ext cx="208978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90"/>
          <a:stretch>
            <a:fillRect/>
          </a:stretch>
        </p:blipFill>
        <p:spPr>
          <a:xfrm>
            <a:off x="335280" y="4220845"/>
            <a:ext cx="11339830" cy="23764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381625" y="5087620"/>
            <a:ext cx="35153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50"/>
          <a:stretch>
            <a:fillRect/>
          </a:stretch>
        </p:blipFill>
        <p:spPr>
          <a:xfrm>
            <a:off x="360045" y="1277900"/>
            <a:ext cx="11339830" cy="1531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10377" y="1457013"/>
            <a:ext cx="2085188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5340" y="2295408"/>
            <a:ext cx="285642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74365"/>
            <a:ext cx="11340000" cy="2915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853045" y="3912235"/>
            <a:ext cx="1074420" cy="9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2040" y="5256210"/>
            <a:ext cx="457027" cy="31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155" y="2042160"/>
            <a:ext cx="507301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3015854"/>
            <a:ext cx="1485340" cy="39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7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4079875"/>
            <a:ext cx="520509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5445125"/>
            <a:ext cx="520509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67230"/>
            <a:ext cx="59080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781300"/>
            <a:ext cx="59080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919095"/>
            <a:ext cx="613537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3717290"/>
            <a:ext cx="613537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270" y="4457700"/>
            <a:ext cx="613537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36115"/>
            <a:ext cx="652018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2882723"/>
            <a:ext cx="2894508" cy="31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010" y="3543300"/>
            <a:ext cx="325501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8220" y="3173730"/>
            <a:ext cx="5097780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185285"/>
            <a:ext cx="5097780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125" y="5445125"/>
            <a:ext cx="5097780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25345"/>
            <a:ext cx="705421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911475"/>
            <a:ext cx="705421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3697605"/>
            <a:ext cx="705421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180" y="4365625"/>
            <a:ext cx="705421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5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247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6430" y="2052955"/>
            <a:ext cx="40640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161030"/>
            <a:ext cx="672465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3861435"/>
            <a:ext cx="77781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3660" y="4653280"/>
            <a:ext cx="77781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206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43840" y="2392680"/>
            <a:ext cx="8380730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72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3608983"/>
            <a:ext cx="1275870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8035" y="4314938"/>
            <a:ext cx="466549" cy="41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3828" y="5106752"/>
            <a:ext cx="428463" cy="34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119824"/>
            <a:ext cx="10625894" cy="34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853638"/>
            <a:ext cx="2151838" cy="29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530271"/>
            <a:ext cx="6845893" cy="34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273550"/>
            <a:ext cx="6910070" cy="155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929975"/>
            <a:ext cx="10740150" cy="35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644769"/>
            <a:ext cx="1361561" cy="35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745" y="4265295"/>
            <a:ext cx="733044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062" y="5064827"/>
            <a:ext cx="3646700" cy="3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5647055"/>
            <a:ext cx="357759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7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52625"/>
            <a:ext cx="28733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95270"/>
            <a:ext cx="786574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572512"/>
            <a:ext cx="8359798" cy="34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9"/>
          <a:stretch>
            <a:fillRect/>
          </a:stretch>
        </p:blipFill>
        <p:spPr>
          <a:xfrm>
            <a:off x="360045" y="1224280"/>
            <a:ext cx="11339830" cy="5561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319598"/>
            <a:ext cx="6760201" cy="33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4849495"/>
            <a:ext cx="604583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729285"/>
            <a:ext cx="10254559" cy="32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6443654"/>
            <a:ext cx="6046095" cy="34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068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3094536"/>
            <a:ext cx="304685" cy="32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0800000" cy="27746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47440" y="2061210"/>
            <a:ext cx="473265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2"/>
          <a:stretch>
            <a:fillRect/>
          </a:stretch>
        </p:blipFill>
        <p:spPr>
          <a:xfrm>
            <a:off x="926465" y="4149090"/>
            <a:ext cx="9760585" cy="260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8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t="42962" r="12370"/>
          <a:stretch>
            <a:fillRect/>
          </a:stretch>
        </p:blipFill>
        <p:spPr>
          <a:xfrm>
            <a:off x="4836160" y="3422650"/>
            <a:ext cx="2520315" cy="302387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88515"/>
            <a:ext cx="62445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804803"/>
            <a:ext cx="5417682" cy="37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499975"/>
            <a:ext cx="3123022" cy="36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2"/>
          <a:stretch>
            <a:fillRect/>
          </a:stretch>
        </p:blipFill>
        <p:spPr>
          <a:xfrm>
            <a:off x="926465" y="4149090"/>
            <a:ext cx="9760585" cy="260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91004"/>
            <a:ext cx="3637178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67458"/>
            <a:ext cx="2789773" cy="3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248660"/>
            <a:ext cx="39712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139422"/>
            <a:ext cx="2894508" cy="3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825404"/>
            <a:ext cx="2361309" cy="3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429250"/>
            <a:ext cx="723900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t="42962"/>
          <a:stretch>
            <a:fillRect/>
          </a:stretch>
        </p:blipFill>
        <p:spPr>
          <a:xfrm>
            <a:off x="8688070" y="2708910"/>
            <a:ext cx="3423920" cy="260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0" grpId="0" animBg="1"/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917065"/>
            <a:ext cx="29914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1" t="42962"/>
          <a:stretch>
            <a:fillRect/>
          </a:stretch>
        </p:blipFill>
        <p:spPr>
          <a:xfrm>
            <a:off x="8544560" y="2708910"/>
            <a:ext cx="3423920" cy="260286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3525" y="2708910"/>
            <a:ext cx="6412230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43660" y="3862705"/>
            <a:ext cx="369125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43660" y="4789805"/>
            <a:ext cx="369125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15415" y="5517515"/>
            <a:ext cx="369125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471567"/>
            <a:ext cx="285642" cy="3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594" y="4223371"/>
            <a:ext cx="304685" cy="32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283628"/>
            <a:ext cx="285643" cy="31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24366"/>
            <a:ext cx="285643" cy="31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344185"/>
            <a:ext cx="285643" cy="3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8"/>
          <a:stretch>
            <a:fillRect/>
          </a:stretch>
        </p:blipFill>
        <p:spPr>
          <a:xfrm>
            <a:off x="767080" y="2997200"/>
            <a:ext cx="9864770" cy="16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3891484"/>
            <a:ext cx="352292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66"/>
          <a:stretch>
            <a:fillRect/>
          </a:stretch>
        </p:blipFill>
        <p:spPr>
          <a:xfrm>
            <a:off x="4178300" y="3429000"/>
            <a:ext cx="3856990" cy="18484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767080" y="5224145"/>
            <a:ext cx="9793015" cy="1511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310769"/>
            <a:ext cx="352292" cy="31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2024-12-31T05:07:46Z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