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3" r:id="rId4"/>
    <p:sldId id="369" r:id="rId5"/>
    <p:sldId id="368" r:id="rId6"/>
    <p:sldId id="367" r:id="rId7"/>
    <p:sldId id="366" r:id="rId8"/>
    <p:sldId id="364" r:id="rId9"/>
    <p:sldId id="363" r:id="rId10"/>
    <p:sldId id="362" r:id="rId11"/>
    <p:sldId id="360" r:id="rId12"/>
    <p:sldId id="359" r:id="rId13"/>
    <p:sldId id="358" r:id="rId14"/>
    <p:sldId id="356" r:id="rId15"/>
    <p:sldId id="355" r:id="rId16"/>
    <p:sldId id="353" r:id="rId17"/>
    <p:sldId id="352" r:id="rId18"/>
    <p:sldId id="350" r:id="rId19"/>
    <p:sldId id="349" r:id="rId20"/>
    <p:sldId id="348" r:id="rId21"/>
    <p:sldId id="347" r:id="rId22"/>
    <p:sldId id="345" r:id="rId23"/>
    <p:sldId id="344" r:id="rId24"/>
    <p:sldId id="343" r:id="rId25"/>
    <p:sldId id="340" r:id="rId26"/>
    <p:sldId id="338" r:id="rId27"/>
    <p:sldId id="336" r:id="rId28"/>
    <p:sldId id="335" r:id="rId29"/>
    <p:sldId id="334" r:id="rId30"/>
    <p:sldId id="333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71495" y="2925445"/>
            <a:ext cx="6023655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472571"/>
            <a:ext cx="314206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0" r="36667" b="1950"/>
          <a:stretch>
            <a:fillRect/>
          </a:stretch>
        </p:blipFill>
        <p:spPr>
          <a:xfrm>
            <a:off x="3863975" y="3429000"/>
            <a:ext cx="2670175" cy="332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60171"/>
            <a:ext cx="276121" cy="30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2" t="26915" r="4279"/>
          <a:stretch>
            <a:fillRect/>
          </a:stretch>
        </p:blipFill>
        <p:spPr>
          <a:xfrm>
            <a:off x="4511675" y="4005580"/>
            <a:ext cx="3096850" cy="273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833635"/>
            <a:ext cx="866448" cy="35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23"/>
          <a:stretch>
            <a:fillRect/>
          </a:stretch>
        </p:blipFill>
        <p:spPr>
          <a:xfrm>
            <a:off x="5087620" y="3429000"/>
            <a:ext cx="1981880" cy="331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2119474"/>
            <a:ext cx="266599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3538897"/>
            <a:ext cx="266599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6" r="8865" b="6608"/>
          <a:stretch>
            <a:fillRect/>
          </a:stretch>
        </p:blipFill>
        <p:spPr>
          <a:xfrm>
            <a:off x="2567940" y="3573145"/>
            <a:ext cx="7056755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405836"/>
            <a:ext cx="818841" cy="34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03" b="5999"/>
          <a:stretch>
            <a:fillRect/>
          </a:stretch>
        </p:blipFill>
        <p:spPr>
          <a:xfrm>
            <a:off x="4727575" y="2205355"/>
            <a:ext cx="266446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3440170"/>
            <a:ext cx="495113" cy="3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14274" b="5999"/>
          <a:stretch>
            <a:fillRect/>
          </a:stretch>
        </p:blipFill>
        <p:spPr>
          <a:xfrm>
            <a:off x="2855595" y="4005580"/>
            <a:ext cx="648076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825245"/>
            <a:ext cx="704584" cy="3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8"/>
          <a:stretch>
            <a:fillRect/>
          </a:stretch>
        </p:blipFill>
        <p:spPr>
          <a:xfrm>
            <a:off x="4583430" y="3357245"/>
            <a:ext cx="3024550" cy="309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3425680"/>
            <a:ext cx="637934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r="43488" b="6087"/>
          <a:stretch>
            <a:fillRect/>
          </a:stretch>
        </p:blipFill>
        <p:spPr>
          <a:xfrm>
            <a:off x="4869180" y="4077335"/>
            <a:ext cx="2453640" cy="260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2770568"/>
            <a:ext cx="1332997" cy="41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8562" b="7030"/>
          <a:stretch>
            <a:fillRect/>
          </a:stretch>
        </p:blipFill>
        <p:spPr>
          <a:xfrm>
            <a:off x="4603115" y="4293235"/>
            <a:ext cx="2854325" cy="248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5523290"/>
            <a:ext cx="2170881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7320" y="4499610"/>
            <a:ext cx="2662555" cy="217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22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758050"/>
            <a:ext cx="352292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63" b="2523"/>
          <a:stretch>
            <a:fillRect/>
          </a:stretch>
        </p:blipFill>
        <p:spPr>
          <a:xfrm>
            <a:off x="4933315" y="3429000"/>
            <a:ext cx="172783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28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75" y="1505585"/>
            <a:ext cx="42633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125" y="1147445"/>
            <a:ext cx="293243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88726"/>
            <a:ext cx="495113" cy="36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3094987"/>
            <a:ext cx="1342518" cy="35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4306570"/>
            <a:ext cx="2662555" cy="21774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375"/>
            <a:ext cx="11340000" cy="27676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349471" y="3869073"/>
            <a:ext cx="790277" cy="34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2050" y="5182870"/>
            <a:ext cx="47282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6272" y="5940042"/>
            <a:ext cx="4541712" cy="41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406140"/>
            <a:ext cx="584644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3943350"/>
            <a:ext cx="38823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704715"/>
            <a:ext cx="621728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745" y="5283835"/>
            <a:ext cx="628142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99920"/>
            <a:ext cx="27508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39695"/>
            <a:ext cx="433451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41870"/>
            <a:ext cx="3799042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81047"/>
            <a:ext cx="3751435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490980"/>
            <a:ext cx="3360420" cy="22136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72765" y="1917065"/>
            <a:ext cx="45148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93"/>
          <a:stretch>
            <a:fillRect/>
          </a:stretch>
        </p:blipFill>
        <p:spPr>
          <a:xfrm>
            <a:off x="1017270" y="4005580"/>
            <a:ext cx="7122160" cy="2550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39" y="4817229"/>
            <a:ext cx="6588815" cy="36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39" y="5466773"/>
            <a:ext cx="7160100" cy="36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39" y="6106764"/>
            <a:ext cx="6379345" cy="36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385" y="3861435"/>
            <a:ext cx="3030220" cy="2875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1385" y="3861435"/>
            <a:ext cx="308349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3416412"/>
            <a:ext cx="742670" cy="28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4093200"/>
            <a:ext cx="447506" cy="3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4750923"/>
            <a:ext cx="2180403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 b="77317"/>
          <a:stretch>
            <a:fillRect/>
          </a:stretch>
        </p:blipFill>
        <p:spPr>
          <a:xfrm>
            <a:off x="1055370" y="5517515"/>
            <a:ext cx="3503975" cy="54892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0" b="4802"/>
          <a:stretch>
            <a:fillRect/>
          </a:stretch>
        </p:blipFill>
        <p:spPr>
          <a:xfrm>
            <a:off x="7967980" y="4438015"/>
            <a:ext cx="3562985" cy="2303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9075" b="20493"/>
          <a:stretch>
            <a:fillRect/>
          </a:stretch>
        </p:blipFill>
        <p:spPr>
          <a:xfrm>
            <a:off x="7823835" y="4509135"/>
            <a:ext cx="3258820" cy="22326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325" y="5523230"/>
            <a:ext cx="39046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43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199515" y="3424555"/>
            <a:ext cx="10657250" cy="3388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3557905"/>
            <a:ext cx="27146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84" y="4130707"/>
            <a:ext cx="2437481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384" y="4713036"/>
            <a:ext cx="2999244" cy="34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84" y="5266726"/>
            <a:ext cx="3656221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415" y="5839460"/>
            <a:ext cx="484568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384" y="6374106"/>
            <a:ext cx="2399395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5730" y="3557905"/>
            <a:ext cx="27146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29956"/>
            <a:ext cx="2904030" cy="3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73734"/>
            <a:ext cx="2427959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55620"/>
            <a:ext cx="500824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18230"/>
            <a:ext cx="633095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81386"/>
            <a:ext cx="2361309" cy="3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44085"/>
            <a:ext cx="744855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r="6019"/>
          <a:stretch>
            <a:fillRect/>
          </a:stretch>
        </p:blipFill>
        <p:spPr>
          <a:xfrm>
            <a:off x="8400415" y="1527810"/>
            <a:ext cx="3240405" cy="338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758263"/>
            <a:ext cx="3551486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4349115"/>
            <a:ext cx="328866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4930122"/>
            <a:ext cx="2399395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5511165"/>
            <a:ext cx="413829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455" y="6073399"/>
            <a:ext cx="2389874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67840"/>
            <a:ext cx="5874710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20951"/>
            <a:ext cx="4018035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21745"/>
            <a:ext cx="2408916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03320"/>
            <a:ext cx="58248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8" t="21270" b="26967"/>
          <a:stretch>
            <a:fillRect/>
          </a:stretch>
        </p:blipFill>
        <p:spPr>
          <a:xfrm>
            <a:off x="9048115" y="1412875"/>
            <a:ext cx="275907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4221480"/>
            <a:ext cx="4568190" cy="24777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33294"/>
            <a:ext cx="285643" cy="3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0" r="53175"/>
          <a:stretch>
            <a:fillRect/>
          </a:stretch>
        </p:blipFill>
        <p:spPr>
          <a:xfrm>
            <a:off x="4805045" y="3357245"/>
            <a:ext cx="2520270" cy="339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95704"/>
            <a:ext cx="3627657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05445"/>
            <a:ext cx="2437481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72350"/>
            <a:ext cx="3627657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10673"/>
            <a:ext cx="3551486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015" y="4221480"/>
            <a:ext cx="4568190" cy="247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43735"/>
            <a:ext cx="514794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06675"/>
            <a:ext cx="76930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12465"/>
            <a:ext cx="62534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14726"/>
            <a:ext cx="2961158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23740"/>
            <a:ext cx="863219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193298"/>
            <a:ext cx="3465793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7" r="42802"/>
          <a:stretch>
            <a:fillRect/>
          </a:stretch>
        </p:blipFill>
        <p:spPr>
          <a:xfrm>
            <a:off x="9048115" y="1917065"/>
            <a:ext cx="2376805" cy="29070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54921"/>
          <a:stretch>
            <a:fillRect/>
          </a:stretch>
        </p:blipFill>
        <p:spPr>
          <a:xfrm>
            <a:off x="9031605" y="1917065"/>
            <a:ext cx="2363599" cy="2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animBg="1"/>
      <p:bldP spid="13" grpId="0" bldLvl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653280"/>
            <a:ext cx="5361940" cy="21037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80325" y="2322195"/>
            <a:ext cx="975995" cy="10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380" y="4365625"/>
            <a:ext cx="5361940" cy="210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24050"/>
            <a:ext cx="683641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74290"/>
            <a:ext cx="54889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53105"/>
            <a:ext cx="544068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380" y="4365625"/>
            <a:ext cx="5361940" cy="21037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520055" y="1268730"/>
            <a:ext cx="25977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5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1630" y="1412875"/>
            <a:ext cx="204724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86000"/>
            <a:ext cx="58769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94965"/>
            <a:ext cx="595947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34691"/>
            <a:ext cx="6331738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77360"/>
            <a:ext cx="782828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11445"/>
            <a:ext cx="802449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2205355"/>
            <a:ext cx="5361940" cy="210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animBg="1"/>
      <p:bldP spid="14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89803"/>
            <a:ext cx="352292" cy="30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53406"/>
            <a:ext cx="314206" cy="3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2" t="29666" r="14912"/>
          <a:stretch>
            <a:fillRect/>
          </a:stretch>
        </p:blipFill>
        <p:spPr>
          <a:xfrm>
            <a:off x="4367530" y="3717290"/>
            <a:ext cx="3384505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79001"/>
            <a:ext cx="285643" cy="31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81" b="4296"/>
          <a:stretch>
            <a:fillRect/>
          </a:stretch>
        </p:blipFill>
        <p:spPr>
          <a:xfrm>
            <a:off x="3287395" y="3573145"/>
            <a:ext cx="298450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01744"/>
            <a:ext cx="304685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8" r="41830" b="4315"/>
          <a:stretch>
            <a:fillRect/>
          </a:stretch>
        </p:blipFill>
        <p:spPr>
          <a:xfrm>
            <a:off x="4665980" y="3573145"/>
            <a:ext cx="2448560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67993"/>
            <a:ext cx="314206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r="3696" b="4315"/>
          <a:stretch>
            <a:fillRect/>
          </a:stretch>
        </p:blipFill>
        <p:spPr>
          <a:xfrm>
            <a:off x="4439920" y="3645535"/>
            <a:ext cx="3240405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69922"/>
            <a:ext cx="304685" cy="30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0" r="67779"/>
          <a:stretch>
            <a:fillRect/>
          </a:stretch>
        </p:blipFill>
        <p:spPr>
          <a:xfrm>
            <a:off x="4269105" y="3501670"/>
            <a:ext cx="3653835" cy="25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2024-12-31T06:49:55Z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