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2230" y="2386965"/>
            <a:ext cx="6931660" cy="2067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121298"/>
            <a:ext cx="314206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36570"/>
            <a:ext cx="844994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05580"/>
            <a:ext cx="844994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32965"/>
            <a:ext cx="72834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1345"/>
            <a:ext cx="72834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5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86520" y="2199005"/>
            <a:ext cx="255143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3225800"/>
            <a:ext cx="30562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7860" y="2420620"/>
            <a:ext cx="22250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41265"/>
            <a:ext cx="1628161" cy="54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5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3778510"/>
            <a:ext cx="437984" cy="4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5074069"/>
            <a:ext cx="437984" cy="4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434541"/>
            <a:ext cx="352292" cy="4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125" y="5141579"/>
            <a:ext cx="1294911" cy="4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04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8085" y="3840480"/>
            <a:ext cx="916876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8085" y="5013325"/>
            <a:ext cx="916876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18995"/>
            <a:ext cx="927100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997200"/>
            <a:ext cx="927100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5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4042516"/>
            <a:ext cx="352292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3745230"/>
            <a:ext cx="9745980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7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653030"/>
            <a:ext cx="888809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64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1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645535"/>
            <a:ext cx="1053211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81525"/>
            <a:ext cx="1053211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5548630"/>
            <a:ext cx="1053211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38"/>
          <a:stretch>
            <a:fillRect/>
          </a:stretch>
        </p:blipFill>
        <p:spPr>
          <a:xfrm>
            <a:off x="3791585" y="3501390"/>
            <a:ext cx="5909310" cy="3042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0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534225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2"/>
          <a:stretch>
            <a:fillRect/>
          </a:stretch>
        </p:blipFill>
        <p:spPr>
          <a:xfrm>
            <a:off x="7823835" y="1485265"/>
            <a:ext cx="2664460" cy="30422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7080" y="3068955"/>
            <a:ext cx="534225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132965"/>
            <a:ext cx="74123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5" r="27238"/>
          <a:stretch>
            <a:fillRect/>
          </a:stretch>
        </p:blipFill>
        <p:spPr>
          <a:xfrm>
            <a:off x="8688070" y="1988820"/>
            <a:ext cx="2813050" cy="304228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79425" y="2997200"/>
            <a:ext cx="74123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3952240"/>
            <a:ext cx="74123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94119"/>
            <a:ext cx="390377" cy="4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28739"/>
            <a:ext cx="380856" cy="40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6005" y="2097405"/>
            <a:ext cx="337693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3155" y="3095625"/>
            <a:ext cx="2922905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705" y="5652135"/>
            <a:ext cx="282956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3908425"/>
            <a:ext cx="4972050" cy="14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29180"/>
            <a:ext cx="57988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30"/>
          <a:stretch>
            <a:fillRect/>
          </a:stretch>
        </p:blipFill>
        <p:spPr>
          <a:xfrm>
            <a:off x="360045" y="3663950"/>
            <a:ext cx="11339830" cy="19891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4589145"/>
            <a:ext cx="592709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22195"/>
            <a:ext cx="792289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13100"/>
            <a:ext cx="792289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512266"/>
            <a:ext cx="380856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2025-01-01T02:55:23Z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