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5" r:id="rId24"/>
    <p:sldId id="334" r:id="rId25"/>
    <p:sldId id="333" r:id="rId26"/>
    <p:sldId id="332" r:id="rId27"/>
    <p:sldId id="330" r:id="rId28"/>
    <p:sldId id="328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1330" y="3042920"/>
            <a:ext cx="6149340" cy="77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484981"/>
            <a:ext cx="380856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950" y="2492375"/>
            <a:ext cx="85661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730" y="2492375"/>
            <a:ext cx="20955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520" y="2492375"/>
            <a:ext cx="8470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1085" y="3427730"/>
            <a:ext cx="31432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3440" y="3427730"/>
            <a:ext cx="8470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0305" y="3427730"/>
            <a:ext cx="20955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4085" y="3427730"/>
            <a:ext cx="20955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450" y="1462405"/>
            <a:ext cx="55245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4090" y="1462405"/>
            <a:ext cx="87566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8920" y="1462405"/>
            <a:ext cx="55245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1485" y="2395855"/>
            <a:ext cx="3143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9675" y="2395855"/>
            <a:ext cx="5715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4090" y="2395855"/>
            <a:ext cx="91376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9820" y="2395855"/>
            <a:ext cx="91376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02915"/>
            <a:ext cx="678942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005580"/>
            <a:ext cx="678942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470" y="4725670"/>
            <a:ext cx="678942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200437"/>
            <a:ext cx="380856" cy="41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700" y="2122170"/>
            <a:ext cx="2117090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9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710" y="2825750"/>
            <a:ext cx="5194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2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521033"/>
            <a:ext cx="380856" cy="4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5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452874"/>
            <a:ext cx="352292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4638275"/>
            <a:ext cx="1713853" cy="52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04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008901"/>
            <a:ext cx="371335" cy="4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2549919"/>
            <a:ext cx="2580302" cy="43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580" y="3495675"/>
            <a:ext cx="414909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3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3517900"/>
            <a:ext cx="636206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199515" y="4581525"/>
            <a:ext cx="10153060" cy="20643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7080" y="5805170"/>
            <a:ext cx="747268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6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01240"/>
            <a:ext cx="78301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357245"/>
            <a:ext cx="78301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413250"/>
            <a:ext cx="78301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81555"/>
            <a:ext cx="75069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285490"/>
            <a:ext cx="75069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35" y="4221480"/>
            <a:ext cx="75069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52"/>
          <a:stretch>
            <a:fillRect/>
          </a:stretch>
        </p:blipFill>
        <p:spPr>
          <a:xfrm>
            <a:off x="360045" y="2135150"/>
            <a:ext cx="11339830" cy="36617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37"/>
          <a:stretch>
            <a:fillRect/>
          </a:stretch>
        </p:blipFill>
        <p:spPr>
          <a:xfrm>
            <a:off x="360045" y="1224280"/>
            <a:ext cx="7995920" cy="945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4797425"/>
            <a:ext cx="4021455" cy="19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61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005580"/>
            <a:ext cx="5168265" cy="25527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1065"/>
            <a:ext cx="11340000" cy="18098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9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180" y="3429000"/>
            <a:ext cx="5168265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773555"/>
            <a:ext cx="11057255" cy="42741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1057255" cy="772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845310"/>
            <a:ext cx="797306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4"/>
          <a:stretch>
            <a:fillRect/>
          </a:stretch>
        </p:blipFill>
        <p:spPr>
          <a:xfrm>
            <a:off x="360045" y="5949950"/>
            <a:ext cx="11057255" cy="7918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835" y="3357245"/>
            <a:ext cx="4041140" cy="19958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2781300"/>
            <a:ext cx="90684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35" y="3573145"/>
            <a:ext cx="7474585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5363210"/>
            <a:ext cx="90684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6155055"/>
            <a:ext cx="90684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567343"/>
            <a:ext cx="34277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38366"/>
            <a:ext cx="380856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840" y="2748280"/>
            <a:ext cx="35242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9785" y="2748280"/>
            <a:ext cx="34290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885" y="3653155"/>
            <a:ext cx="2095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840" y="3653155"/>
            <a:ext cx="2095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4130" y="3534410"/>
            <a:ext cx="27724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77840" y="4806315"/>
            <a:ext cx="35242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09785" y="4806315"/>
            <a:ext cx="34290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885" y="5730240"/>
            <a:ext cx="2095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96840" y="5730240"/>
            <a:ext cx="2095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44130" y="5581650"/>
            <a:ext cx="278257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562617"/>
            <a:ext cx="323727" cy="39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336290"/>
            <a:ext cx="63722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01"/>
          <a:stretch>
            <a:fillRect/>
          </a:stretch>
        </p:blipFill>
        <p:spPr>
          <a:xfrm>
            <a:off x="360045" y="1224280"/>
            <a:ext cx="11339830" cy="2997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158490"/>
            <a:ext cx="5774690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06"/>
          <a:stretch>
            <a:fillRect/>
          </a:stretch>
        </p:blipFill>
        <p:spPr>
          <a:xfrm>
            <a:off x="360045" y="1224280"/>
            <a:ext cx="11339830" cy="198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2670"/>
            <a:ext cx="6035040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88"/>
          <a:stretch>
            <a:fillRect/>
          </a:stretch>
        </p:blipFill>
        <p:spPr>
          <a:xfrm>
            <a:off x="321945" y="3572510"/>
            <a:ext cx="11339830" cy="28533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3845" y="5115560"/>
            <a:ext cx="5920105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2025-01-01T03:35:54Z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