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080" y="3009900"/>
            <a:ext cx="481584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17725"/>
            <a:ext cx="82683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5445"/>
            <a:ext cx="82683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3733165"/>
            <a:ext cx="82683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725670"/>
            <a:ext cx="82683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27375"/>
            <a:ext cx="1056767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495" y="4149090"/>
            <a:ext cx="6237605" cy="147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998470"/>
            <a:ext cx="56267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61435"/>
            <a:ext cx="56267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0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472607"/>
            <a:ext cx="380856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0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299730"/>
            <a:ext cx="380856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378150"/>
            <a:ext cx="2685037" cy="4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6"/>
          <a:stretch>
            <a:fillRect/>
          </a:stretch>
        </p:blipFill>
        <p:spPr>
          <a:xfrm>
            <a:off x="479425" y="1178560"/>
            <a:ext cx="11055985" cy="5563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345" y="3501390"/>
            <a:ext cx="906208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345" y="4869180"/>
            <a:ext cx="906208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67080" y="6093460"/>
            <a:ext cx="906208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7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817495"/>
            <a:ext cx="10973435" cy="259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733415"/>
            <a:ext cx="1097343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48205"/>
            <a:ext cx="1058227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997200"/>
            <a:ext cx="1058227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4005580"/>
            <a:ext cx="1058227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0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511514"/>
            <a:ext cx="380856" cy="40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21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81813" y="2854828"/>
            <a:ext cx="1066397" cy="4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3068955"/>
            <a:ext cx="922020" cy="308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2467457"/>
            <a:ext cx="571284" cy="39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6"/>
          <a:stretch>
            <a:fillRect/>
          </a:stretch>
        </p:blipFill>
        <p:spPr>
          <a:xfrm>
            <a:off x="551180" y="1052830"/>
            <a:ext cx="10440035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3311525"/>
            <a:ext cx="96945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221480"/>
            <a:ext cx="96945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9515" y="4869180"/>
            <a:ext cx="96945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70" y="5877560"/>
            <a:ext cx="9694545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3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757975"/>
            <a:ext cx="352292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28951"/>
            <a:ext cx="371335" cy="4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3"/>
          <a:stretch>
            <a:fillRect/>
          </a:stretch>
        </p:blipFill>
        <p:spPr>
          <a:xfrm>
            <a:off x="1199515" y="4149090"/>
            <a:ext cx="9001170" cy="176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44442"/>
            <a:ext cx="380856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9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5424561"/>
            <a:ext cx="437984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200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6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09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623570" y="1052195"/>
            <a:ext cx="10504805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7723" y="2154922"/>
            <a:ext cx="1049594" cy="36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840"/>
            <a:ext cx="11340000" cy="387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5586" y="1674828"/>
            <a:ext cx="742670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186" y="2600453"/>
            <a:ext cx="999748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6594" y="3487907"/>
            <a:ext cx="1075919" cy="49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3715" y="4178300"/>
            <a:ext cx="2321560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00" y="2565400"/>
            <a:ext cx="922020" cy="308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9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3213100"/>
            <a:ext cx="10831195" cy="16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132965"/>
            <a:ext cx="79438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997200"/>
            <a:ext cx="1076833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861435"/>
            <a:ext cx="1076833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725670"/>
            <a:ext cx="1076833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5589905"/>
            <a:ext cx="1076833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28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3592085"/>
            <a:ext cx="1675768" cy="5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4811" y="4840297"/>
            <a:ext cx="1447254" cy="4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1210" y="5713095"/>
            <a:ext cx="280352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00" y="1340485"/>
            <a:ext cx="922020" cy="308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005492"/>
            <a:ext cx="371335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82184"/>
            <a:ext cx="390377" cy="3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1538763"/>
            <a:ext cx="380856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000" y="4352290"/>
            <a:ext cx="953770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5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2310045"/>
            <a:ext cx="656977" cy="4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52775"/>
            <a:ext cx="46964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2495" y="4221480"/>
            <a:ext cx="46964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2025-01-01T03:58:34Z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