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8" r:id="rId5"/>
    <p:sldId id="357" r:id="rId6"/>
    <p:sldId id="354" r:id="rId7"/>
    <p:sldId id="353" r:id="rId8"/>
    <p:sldId id="352" r:id="rId9"/>
    <p:sldId id="351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0" y="2990850"/>
            <a:ext cx="51435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5994280"/>
            <a:ext cx="2285138" cy="53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9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/>
          <a:stretch>
            <a:fillRect/>
          </a:stretch>
        </p:blipFill>
        <p:spPr>
          <a:xfrm>
            <a:off x="911860" y="4004945"/>
            <a:ext cx="11089050" cy="26581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8025"/>
          <a:stretch>
            <a:fillRect/>
          </a:stretch>
        </p:blipFill>
        <p:spPr>
          <a:xfrm>
            <a:off x="8544560" y="2924810"/>
            <a:ext cx="2048510" cy="20694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6475"/>
            <a:ext cx="447230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40710"/>
            <a:ext cx="533527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004945"/>
            <a:ext cx="533527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4796790"/>
            <a:ext cx="533527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45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88820"/>
            <a:ext cx="709739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025"/>
          <a:stretch>
            <a:fillRect/>
          </a:stretch>
        </p:blipFill>
        <p:spPr>
          <a:xfrm>
            <a:off x="8112125" y="1359535"/>
            <a:ext cx="2764790" cy="279336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05740" y="2853055"/>
            <a:ext cx="709739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3717290"/>
            <a:ext cx="75774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581525"/>
            <a:ext cx="1109154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5301615"/>
            <a:ext cx="1109154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05740" y="6165850"/>
            <a:ext cx="378968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08120" y="6165215"/>
            <a:ext cx="629983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5318227"/>
            <a:ext cx="380856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749" b="21579"/>
          <a:stretch>
            <a:fillRect/>
          </a:stretch>
        </p:blipFill>
        <p:spPr>
          <a:xfrm>
            <a:off x="5375910" y="4869180"/>
            <a:ext cx="1403656" cy="18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749" b="21579"/>
          <a:stretch>
            <a:fillRect/>
          </a:stretch>
        </p:blipFill>
        <p:spPr>
          <a:xfrm>
            <a:off x="5160010" y="4004945"/>
            <a:ext cx="1857375" cy="24784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224790"/>
            <a:ext cx="380856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7" t="26892" r="28139" b="3980"/>
          <a:stretch>
            <a:fillRect/>
          </a:stretch>
        </p:blipFill>
        <p:spPr>
          <a:xfrm>
            <a:off x="6168390" y="3500755"/>
            <a:ext cx="3535045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208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7" t="26892" r="28139" b="3980"/>
          <a:stretch>
            <a:fillRect/>
          </a:stretch>
        </p:blipFill>
        <p:spPr>
          <a:xfrm>
            <a:off x="4295775" y="3213100"/>
            <a:ext cx="3535045" cy="31813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9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149090"/>
            <a:ext cx="424688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940935"/>
            <a:ext cx="424688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5855970"/>
            <a:ext cx="615632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3295" y="3933190"/>
            <a:ext cx="3116580" cy="282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0250"/>
            <a:ext cx="11340000" cy="3857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2780665"/>
            <a:ext cx="419036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1052830"/>
            <a:ext cx="3116580" cy="282130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26085" y="3860800"/>
            <a:ext cx="449072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944110" y="3789045"/>
            <a:ext cx="449072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57175" y="4796790"/>
            <a:ext cx="449072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5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083" y="2815803"/>
            <a:ext cx="1133047" cy="5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9168" y="4674496"/>
            <a:ext cx="1094962" cy="5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042"/>
          <a:stretch>
            <a:fillRect/>
          </a:stretch>
        </p:blipFill>
        <p:spPr>
          <a:xfrm>
            <a:off x="407670" y="2636520"/>
            <a:ext cx="55181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018789"/>
            <a:ext cx="380856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33635"/>
            <a:ext cx="371335" cy="4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86" b="24112"/>
          <a:stretch>
            <a:fillRect/>
          </a:stretch>
        </p:blipFill>
        <p:spPr>
          <a:xfrm>
            <a:off x="3848100" y="3429000"/>
            <a:ext cx="3312840" cy="324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84"/>
          <a:stretch>
            <a:fillRect/>
          </a:stretch>
        </p:blipFill>
        <p:spPr>
          <a:xfrm>
            <a:off x="360045" y="1152525"/>
            <a:ext cx="11339830" cy="4437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333262"/>
            <a:ext cx="437984" cy="4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r="19571" b="23072"/>
          <a:stretch>
            <a:fillRect/>
          </a:stretch>
        </p:blipFill>
        <p:spPr>
          <a:xfrm>
            <a:off x="8976360" y="4364990"/>
            <a:ext cx="2376805" cy="1778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85" b="3517"/>
          <a:stretch>
            <a:fillRect/>
          </a:stretch>
        </p:blipFill>
        <p:spPr>
          <a:xfrm>
            <a:off x="360045" y="6136005"/>
            <a:ext cx="11339830" cy="60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24"/>
          <a:stretch>
            <a:fillRect/>
          </a:stretch>
        </p:blipFill>
        <p:spPr>
          <a:xfrm>
            <a:off x="360045" y="1224280"/>
            <a:ext cx="8332470" cy="10375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6192"/>
          <a:stretch>
            <a:fillRect/>
          </a:stretch>
        </p:blipFill>
        <p:spPr>
          <a:xfrm>
            <a:off x="5212080" y="4725035"/>
            <a:ext cx="1767840" cy="20243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18"/>
          <a:stretch>
            <a:fillRect/>
          </a:stretch>
        </p:blipFill>
        <p:spPr>
          <a:xfrm>
            <a:off x="360045" y="2278660"/>
            <a:ext cx="11339830" cy="267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5978"/>
          <a:stretch>
            <a:fillRect/>
          </a:stretch>
        </p:blipFill>
        <p:spPr>
          <a:xfrm>
            <a:off x="5132070" y="4436745"/>
            <a:ext cx="1927860" cy="21964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0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2060575"/>
            <a:ext cx="72726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852140"/>
            <a:ext cx="11340000" cy="2460299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5" b="19723"/>
          <a:stretch>
            <a:fillRect/>
          </a:stretch>
        </p:blipFill>
        <p:spPr>
          <a:xfrm>
            <a:off x="6096000" y="4364990"/>
            <a:ext cx="2306955" cy="23069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rcRect r="56192" b="15287"/>
          <a:stretch>
            <a:fillRect/>
          </a:stretch>
        </p:blipFill>
        <p:spPr>
          <a:xfrm>
            <a:off x="6025515" y="4293235"/>
            <a:ext cx="2452370" cy="237871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35280" y="2924810"/>
            <a:ext cx="36957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30980" y="2924810"/>
            <a:ext cx="672909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749040"/>
            <a:ext cx="53676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31180" y="3721735"/>
            <a:ext cx="476504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573270"/>
            <a:ext cx="53676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6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1048321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7" r="39047" b="3791"/>
          <a:stretch>
            <a:fillRect/>
          </a:stretch>
        </p:blipFill>
        <p:spPr>
          <a:xfrm>
            <a:off x="4949825" y="4364990"/>
            <a:ext cx="2324100" cy="247904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1770" y="2924810"/>
            <a:ext cx="12725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 t="9473"/>
          <a:stretch>
            <a:fillRect/>
          </a:stretch>
        </p:blipFill>
        <p:spPr>
          <a:xfrm>
            <a:off x="4403725" y="4364990"/>
            <a:ext cx="3347720" cy="206311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464310" y="2924810"/>
            <a:ext cx="619950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3791585"/>
            <a:ext cx="526923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32755" y="3789045"/>
            <a:ext cx="379158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9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101850"/>
            <a:ext cx="81521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7" r="39047" b="3791"/>
          <a:stretch>
            <a:fillRect/>
          </a:stretch>
        </p:blipFill>
        <p:spPr>
          <a:xfrm>
            <a:off x="9120505" y="1412875"/>
            <a:ext cx="2324100" cy="247904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91770" y="2996565"/>
            <a:ext cx="81521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789045"/>
            <a:ext cx="81521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4609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234" y="2572598"/>
            <a:ext cx="1123526" cy="4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3458313"/>
            <a:ext cx="1133047" cy="5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246" y="3458313"/>
            <a:ext cx="1123526" cy="5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4282" y="4429742"/>
            <a:ext cx="1123525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042"/>
          <a:stretch>
            <a:fillRect/>
          </a:stretch>
        </p:blipFill>
        <p:spPr>
          <a:xfrm>
            <a:off x="335280" y="1340485"/>
            <a:ext cx="55181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88"/>
          <a:stretch>
            <a:fillRect/>
          </a:stretch>
        </p:blipFill>
        <p:spPr>
          <a:xfrm>
            <a:off x="360045" y="2350415"/>
            <a:ext cx="11339830" cy="2854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4538064"/>
            <a:ext cx="352292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80"/>
          <a:stretch>
            <a:fillRect/>
          </a:stretch>
        </p:blipFill>
        <p:spPr>
          <a:xfrm>
            <a:off x="360045" y="1224280"/>
            <a:ext cx="8962170" cy="11160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77" b="21473"/>
          <a:stretch>
            <a:fillRect/>
          </a:stretch>
        </p:blipFill>
        <p:spPr>
          <a:xfrm>
            <a:off x="9890760" y="5085080"/>
            <a:ext cx="1877060" cy="16205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0" b="5976"/>
          <a:stretch>
            <a:fillRect/>
          </a:stretch>
        </p:blipFill>
        <p:spPr>
          <a:xfrm>
            <a:off x="983615" y="5085080"/>
            <a:ext cx="8496935" cy="172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8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2385942"/>
            <a:ext cx="609370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97" t="10012" r="21622" b="7500"/>
          <a:stretch>
            <a:fillRect/>
          </a:stretch>
        </p:blipFill>
        <p:spPr>
          <a:xfrm>
            <a:off x="4295775" y="3356610"/>
            <a:ext cx="3600450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492374"/>
            <a:ext cx="437984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3526" y="5169819"/>
            <a:ext cx="885491" cy="4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449741"/>
            <a:ext cx="371335" cy="40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83615" y="6014085"/>
            <a:ext cx="10801395" cy="7918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35" b="23007"/>
          <a:stretch>
            <a:fillRect/>
          </a:stretch>
        </p:blipFill>
        <p:spPr>
          <a:xfrm>
            <a:off x="7464425" y="3356610"/>
            <a:ext cx="2409190" cy="263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347905"/>
            <a:ext cx="352292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05" r="23806" b="23962"/>
          <a:stretch>
            <a:fillRect/>
          </a:stretch>
        </p:blipFill>
        <p:spPr>
          <a:xfrm>
            <a:off x="4368165" y="3716655"/>
            <a:ext cx="3456305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