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9850" y="2987040"/>
            <a:ext cx="6972300" cy="8839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40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23835" y="1341120"/>
            <a:ext cx="3419475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205355"/>
            <a:ext cx="3492000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863975" y="2205355"/>
            <a:ext cx="4895850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3276600"/>
            <a:ext cx="9829165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5" grpId="0" bldLvl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4"/>
          <a:stretch>
            <a:fillRect/>
          </a:stretch>
        </p:blipFill>
        <p:spPr>
          <a:xfrm>
            <a:off x="360045" y="1224280"/>
            <a:ext cx="11339830" cy="55895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58"/>
          <a:stretch>
            <a:fillRect/>
          </a:stretch>
        </p:blipFill>
        <p:spPr>
          <a:xfrm>
            <a:off x="407035" y="1052830"/>
            <a:ext cx="11120120" cy="568861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91"/>
          <a:stretch>
            <a:fillRect/>
          </a:stretch>
        </p:blipFill>
        <p:spPr>
          <a:xfrm>
            <a:off x="479425" y="1196975"/>
            <a:ext cx="10365740" cy="5616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46770" y="1268730"/>
            <a:ext cx="184213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2132965"/>
            <a:ext cx="459994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015865" y="2061210"/>
            <a:ext cx="545846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35280" y="2925445"/>
            <a:ext cx="235458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689860" y="2914650"/>
            <a:ext cx="619315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8883015" y="2936240"/>
            <a:ext cx="1842135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63525" y="3717925"/>
            <a:ext cx="5148580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5520055" y="3768090"/>
            <a:ext cx="495427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35280" y="4581525"/>
            <a:ext cx="77279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141730" y="4580255"/>
            <a:ext cx="732599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263525" y="5517515"/>
            <a:ext cx="10139045" cy="1255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4"/>
          <a:stretch>
            <a:fillRect/>
          </a:stretch>
        </p:blipFill>
        <p:spPr>
          <a:xfrm>
            <a:off x="360045" y="1125220"/>
            <a:ext cx="11339830" cy="561685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63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380" y="2277110"/>
            <a:ext cx="1119695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2250" y="3285490"/>
            <a:ext cx="1936750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135505" y="3285490"/>
            <a:ext cx="911987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1135" y="4154805"/>
            <a:ext cx="4554855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745990" y="4260215"/>
            <a:ext cx="554418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598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997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799965" y="1224280"/>
            <a:ext cx="6321425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5280" y="2181860"/>
            <a:ext cx="8712835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976360" y="2181860"/>
            <a:ext cx="220091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5280" y="3139440"/>
            <a:ext cx="8712835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910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802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560685" y="2132965"/>
            <a:ext cx="951865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3068955"/>
            <a:ext cx="278511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143885" y="3141345"/>
            <a:ext cx="8435975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91135" y="4005580"/>
            <a:ext cx="284226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999740" y="4005580"/>
            <a:ext cx="8435975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65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2205355"/>
            <a:ext cx="3446780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141345"/>
            <a:ext cx="7381875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52"/>
          <a:stretch>
            <a:fillRect/>
          </a:stretch>
        </p:blipFill>
        <p:spPr>
          <a:xfrm>
            <a:off x="360045" y="1125220"/>
            <a:ext cx="11339830" cy="561685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2025-01-01T14:37:15Z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