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6" r:id="rId13"/>
    <p:sldId id="352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068955"/>
            <a:ext cx="11340000" cy="6497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3646407"/>
            <a:ext cx="599848" cy="41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55" r="62300" b="21005"/>
          <a:stretch>
            <a:fillRect/>
          </a:stretch>
        </p:blipFill>
        <p:spPr>
          <a:xfrm>
            <a:off x="4224020" y="4365625"/>
            <a:ext cx="3769995" cy="223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9622" y="4544500"/>
            <a:ext cx="333248" cy="41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r="20209" b="24214"/>
          <a:stretch>
            <a:fillRect/>
          </a:stretch>
        </p:blipFill>
        <p:spPr>
          <a:xfrm>
            <a:off x="9408160" y="4077335"/>
            <a:ext cx="2238375" cy="2658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54"/>
          <a:stretch>
            <a:fillRect/>
          </a:stretch>
        </p:blipFill>
        <p:spPr>
          <a:xfrm>
            <a:off x="360045" y="1224280"/>
            <a:ext cx="11340000" cy="29395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80" t="47391" b="12124"/>
          <a:stretch>
            <a:fillRect/>
          </a:stretch>
        </p:blipFill>
        <p:spPr>
          <a:xfrm>
            <a:off x="4295775" y="4149090"/>
            <a:ext cx="3600450" cy="2493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46"/>
          <a:stretch>
            <a:fillRect/>
          </a:stretch>
        </p:blipFill>
        <p:spPr>
          <a:xfrm>
            <a:off x="335280" y="1413155"/>
            <a:ext cx="11340000" cy="36006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3429000"/>
            <a:ext cx="518985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437380"/>
            <a:ext cx="977265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0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641216"/>
            <a:ext cx="457027" cy="4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41" r="64021" b="21955"/>
          <a:stretch>
            <a:fillRect/>
          </a:stretch>
        </p:blipFill>
        <p:spPr>
          <a:xfrm>
            <a:off x="4799965" y="4149090"/>
            <a:ext cx="2461260" cy="20129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 b="10641"/>
          <a:stretch>
            <a:fillRect/>
          </a:stretch>
        </p:blipFill>
        <p:spPr>
          <a:xfrm>
            <a:off x="983615" y="5875020"/>
            <a:ext cx="10297160" cy="93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2445307"/>
            <a:ext cx="809319" cy="46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3" b="24273"/>
          <a:stretch>
            <a:fillRect/>
          </a:stretch>
        </p:blipFill>
        <p:spPr>
          <a:xfrm>
            <a:off x="4079875" y="3285490"/>
            <a:ext cx="5388610" cy="322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1340000" cy="401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72" t="6073" r="5181" b="25076"/>
          <a:stretch>
            <a:fillRect/>
          </a:stretch>
        </p:blipFill>
        <p:spPr>
          <a:xfrm>
            <a:off x="4843145" y="4869180"/>
            <a:ext cx="2505710" cy="18516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285490"/>
            <a:ext cx="6748780" cy="276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2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5595599"/>
            <a:ext cx="399899" cy="4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60" b="21564"/>
          <a:stretch>
            <a:fillRect/>
          </a:stretch>
        </p:blipFill>
        <p:spPr>
          <a:xfrm>
            <a:off x="5520055" y="5013325"/>
            <a:ext cx="1573530" cy="181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 b="6498"/>
          <a:stretch>
            <a:fillRect/>
          </a:stretch>
        </p:blipFill>
        <p:spPr>
          <a:xfrm>
            <a:off x="2495550" y="2421255"/>
            <a:ext cx="3087370" cy="43103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8816" y="3548100"/>
            <a:ext cx="628413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44" t="13062" r="36088" b="21616"/>
          <a:stretch>
            <a:fillRect/>
          </a:stretch>
        </p:blipFill>
        <p:spPr>
          <a:xfrm>
            <a:off x="3935730" y="4077335"/>
            <a:ext cx="2212340" cy="260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55" r="62300" b="21005"/>
          <a:stretch>
            <a:fillRect/>
          </a:stretch>
        </p:blipFill>
        <p:spPr>
          <a:xfrm>
            <a:off x="4224020" y="4365625"/>
            <a:ext cx="3769995" cy="22307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2024-12-31T11:21:54Z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