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69" r:id="rId4"/>
    <p:sldId id="366" r:id="rId5"/>
    <p:sldId id="365" r:id="rId6"/>
    <p:sldId id="364" r:id="rId7"/>
    <p:sldId id="363" r:id="rId8"/>
    <p:sldId id="362" r:id="rId9"/>
    <p:sldId id="361" r:id="rId10"/>
    <p:sldId id="358" r:id="rId11"/>
    <p:sldId id="357" r:id="rId12"/>
    <p:sldId id="356" r:id="rId13"/>
    <p:sldId id="355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5" r:id="rId22"/>
    <p:sldId id="344" r:id="rId23"/>
    <p:sldId id="342" r:id="rId24"/>
    <p:sldId id="341" r:id="rId25"/>
    <p:sldId id="340" r:id="rId26"/>
    <p:sldId id="339" r:id="rId27"/>
    <p:sldId id="337" r:id="rId28"/>
    <p:sldId id="336" r:id="rId29"/>
    <p:sldId id="335" r:id="rId30"/>
    <p:sldId id="334" r:id="rId31"/>
    <p:sldId id="333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68295" y="2925445"/>
            <a:ext cx="6456090" cy="9124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5880" y="2165350"/>
            <a:ext cx="27559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310" y="2889885"/>
            <a:ext cx="18669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420" y="5177155"/>
            <a:ext cx="135890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69185" y="2078990"/>
            <a:ext cx="98425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168019"/>
            <a:ext cx="485591" cy="3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04895"/>
            <a:ext cx="11340000" cy="2120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48730" y="4722495"/>
            <a:ext cx="314769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2541225"/>
            <a:ext cx="180906" cy="30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0788000" cy="55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35" y="5661660"/>
            <a:ext cx="101600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0" y="4669790"/>
            <a:ext cx="7070090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16225" y="1163320"/>
            <a:ext cx="8432800" cy="126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6440" y="2439670"/>
            <a:ext cx="368617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87650" y="3209925"/>
            <a:ext cx="44532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1956435"/>
            <a:ext cx="664972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2565400"/>
            <a:ext cx="664972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125" y="3174365"/>
            <a:ext cx="664972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3282368"/>
            <a:ext cx="6760201" cy="35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920843"/>
            <a:ext cx="5036826" cy="34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549789"/>
            <a:ext cx="5265340" cy="3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320" y="5196840"/>
            <a:ext cx="4110990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226859"/>
            <a:ext cx="5941360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970778"/>
            <a:ext cx="6131788" cy="68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947920"/>
            <a:ext cx="60693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354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022471"/>
            <a:ext cx="304685" cy="3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209290"/>
            <a:ext cx="72497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8220" y="3861435"/>
            <a:ext cx="72497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615" y="4653280"/>
            <a:ext cx="72497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586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09825"/>
            <a:ext cx="10377805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779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191000"/>
            <a:ext cx="613473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890770"/>
            <a:ext cx="730948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574665"/>
            <a:ext cx="226822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6281420"/>
            <a:ext cx="90608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5574665"/>
            <a:ext cx="226822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957195"/>
            <a:ext cx="14706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3767149"/>
            <a:ext cx="4627405" cy="174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5824220"/>
            <a:ext cx="489902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2957195"/>
            <a:ext cx="27203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6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82850"/>
            <a:ext cx="832167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362004"/>
            <a:ext cx="8178890" cy="36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991512"/>
            <a:ext cx="3951385" cy="35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659120"/>
            <a:ext cx="1028319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965450"/>
            <a:ext cx="832167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animBg="1"/>
      <p:bldP spid="19" grpId="0" animBg="1"/>
      <p:bldP spid="20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43" r="54916"/>
          <a:stretch>
            <a:fillRect/>
          </a:stretch>
        </p:blipFill>
        <p:spPr>
          <a:xfrm>
            <a:off x="2783840" y="4077615"/>
            <a:ext cx="5112430" cy="17053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2805669"/>
            <a:ext cx="1075919" cy="4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43" r="54916"/>
          <a:stretch>
            <a:fillRect/>
          </a:stretch>
        </p:blipFill>
        <p:spPr>
          <a:xfrm>
            <a:off x="2783840" y="3575330"/>
            <a:ext cx="5112430" cy="170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685" y="2538095"/>
            <a:ext cx="138938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6322" y="2748277"/>
            <a:ext cx="1161612" cy="4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0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52632"/>
            <a:ext cx="304685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3386484"/>
            <a:ext cx="304685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61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071495" y="1268730"/>
            <a:ext cx="5532120" cy="174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490" y="5013325"/>
            <a:ext cx="5191125" cy="16503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3636010"/>
            <a:ext cx="564959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427220"/>
            <a:ext cx="564959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62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6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861435"/>
            <a:ext cx="7747000" cy="24187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285490"/>
            <a:ext cx="7926705" cy="247459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5310"/>
            <a:ext cx="878840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861435"/>
            <a:ext cx="7747000" cy="24187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3068955"/>
            <a:ext cx="1057338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348865"/>
            <a:ext cx="106641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4149090"/>
            <a:ext cx="7747000" cy="24187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9380" y="2997200"/>
            <a:ext cx="106641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3604260"/>
            <a:ext cx="106641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23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512828"/>
            <a:ext cx="2561259" cy="33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04734"/>
            <a:ext cx="2047103" cy="33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687094"/>
            <a:ext cx="2856423" cy="34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298094"/>
            <a:ext cx="3322972" cy="32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653280"/>
            <a:ext cx="6398895" cy="1997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16100"/>
            <a:ext cx="1103630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09625"/>
            <a:ext cx="10587808" cy="36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00061"/>
            <a:ext cx="10397380" cy="36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145" y="3738245"/>
            <a:ext cx="6690995" cy="208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62627"/>
            <a:ext cx="304685" cy="31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15095"/>
            <a:ext cx="314206" cy="30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14622"/>
            <a:ext cx="285643" cy="3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5141286"/>
            <a:ext cx="285643" cy="3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3541536"/>
            <a:ext cx="304685" cy="31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893981"/>
            <a:ext cx="361813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87"/>
          <a:stretch>
            <a:fillRect/>
          </a:stretch>
        </p:blipFill>
        <p:spPr>
          <a:xfrm>
            <a:off x="2855595" y="2708910"/>
            <a:ext cx="6403340" cy="22193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18"/>
          <a:stretch>
            <a:fillRect/>
          </a:stretch>
        </p:blipFill>
        <p:spPr>
          <a:xfrm>
            <a:off x="771525" y="5007610"/>
            <a:ext cx="11339830" cy="173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3565" y="2763520"/>
            <a:ext cx="54356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2024-12-31T05:46:06Z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